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charts/chart3.xml" ContentType="application/vnd.openxmlformats-officedocument.drawingml.char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8"/>
  </p:notesMasterIdLst>
  <p:sldIdLst>
    <p:sldId id="256" r:id="rId2"/>
    <p:sldId id="261" r:id="rId3"/>
    <p:sldId id="258" r:id="rId4"/>
    <p:sldId id="259" r:id="rId5"/>
    <p:sldId id="260" r:id="rId6"/>
    <p:sldId id="277" r:id="rId7"/>
    <p:sldId id="278" r:id="rId8"/>
    <p:sldId id="263" r:id="rId9"/>
    <p:sldId id="264" r:id="rId10"/>
    <p:sldId id="266" r:id="rId11"/>
    <p:sldId id="267" r:id="rId12"/>
    <p:sldId id="289" r:id="rId13"/>
    <p:sldId id="292" r:id="rId14"/>
    <p:sldId id="291" r:id="rId15"/>
    <p:sldId id="257" r:id="rId16"/>
    <p:sldId id="268" r:id="rId17"/>
    <p:sldId id="269" r:id="rId18"/>
    <p:sldId id="270" r:id="rId19"/>
    <p:sldId id="271" r:id="rId20"/>
    <p:sldId id="272" r:id="rId21"/>
    <p:sldId id="273" r:id="rId22"/>
    <p:sldId id="281" r:id="rId23"/>
    <p:sldId id="274" r:id="rId24"/>
    <p:sldId id="282" r:id="rId25"/>
    <p:sldId id="280" r:id="rId26"/>
    <p:sldId id="283" r:id="rId27"/>
    <p:sldId id="284" r:id="rId28"/>
    <p:sldId id="285" r:id="rId29"/>
    <p:sldId id="286" r:id="rId30"/>
    <p:sldId id="288" r:id="rId31"/>
    <p:sldId id="287" r:id="rId32"/>
    <p:sldId id="275" r:id="rId33"/>
    <p:sldId id="279" r:id="rId34"/>
    <p:sldId id="276" r:id="rId35"/>
    <p:sldId id="290" r:id="rId36"/>
    <p:sldId id="293" r:id="rId37"/>
  </p:sldIdLst>
  <p:sldSz cx="9144000" cy="6858000" type="screen4x3"/>
  <p:notesSz cx="6858000" cy="9144000"/>
  <p:embeddedFontLst>
    <p:embeddedFont>
      <p:font typeface="Roboto Light" pitchFamily="2" charset="0"/>
      <p:regular r:id="rId39"/>
      <p:italic r:id="rId40"/>
    </p:embeddedFont>
    <p:embeddedFont>
      <p:font typeface="Calibri" pitchFamily="34" charset="0"/>
      <p:regular r:id="rId41"/>
      <p:bold r:id="rId42"/>
      <p:italic r:id="rId43"/>
      <p:boldItalic r:id="rId44"/>
    </p:embeddedFont>
    <p:embeddedFont>
      <p:font typeface="Roboto" pitchFamily="2" charset="0"/>
      <p:regular r:id="rId45"/>
      <p:bold r:id="rId46"/>
      <p:italic r:id="rId47"/>
      <p:boldItalic r:id="rId48"/>
    </p:embeddedFont>
  </p:embeddedFontLst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5620" autoAdjust="0"/>
    <p:restoredTop sz="94691" autoAdjust="0"/>
  </p:normalViewPr>
  <p:slideViewPr>
    <p:cSldViewPr>
      <p:cViewPr>
        <p:scale>
          <a:sx n="50" d="100"/>
          <a:sy n="50" d="100"/>
        </p:scale>
        <p:origin x="-1476" y="-3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04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825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tomas\OneDrive\forskning\rct%20tweet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tomas\OneDrive\forskning\rct%20tweet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tomas\OneDrive\forskning\rct%20twee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nb-NO"/>
  <c:chart>
    <c:plotArea>
      <c:layout>
        <c:manualLayout>
          <c:layoutTarget val="inner"/>
          <c:xMode val="edge"/>
          <c:yMode val="edge"/>
          <c:x val="0.1240310310464471"/>
          <c:y val="0.1120000470341405"/>
          <c:w val="0.79010133207524369"/>
          <c:h val="0.70468180181695916"/>
        </c:manualLayout>
      </c:layout>
      <c:lineChart>
        <c:grouping val="standard"/>
        <c:ser>
          <c:idx val="0"/>
          <c:order val="0"/>
          <c:marker>
            <c:symbol val="none"/>
          </c:marker>
          <c:dLbls>
            <c:dLbl>
              <c:idx val="1"/>
              <c:layout/>
              <c:tx>
                <c:rich>
                  <a:bodyPr/>
                  <a:lstStyle/>
                  <a:p>
                    <a:r>
                      <a:rPr lang="en-US"/>
                      <a:t>B</a:t>
                    </a:r>
                  </a:p>
                </c:rich>
              </c:tx>
              <c:showVal val="1"/>
            </c:dLbl>
            <c:delete val="1"/>
          </c:dLbls>
          <c:errBars>
            <c:errDir val="y"/>
            <c:errBarType val="both"/>
            <c:errValType val="fixedVal"/>
            <c:val val="1"/>
          </c:errBars>
          <c:cat>
            <c:strRef>
              <c:f>Sheet1!$C$6:$C$7</c:f>
              <c:strCache>
                <c:ptCount val="2"/>
                <c:pt idx="0">
                  <c:v>Før</c:v>
                </c:pt>
                <c:pt idx="1">
                  <c:v>Etter</c:v>
                </c:pt>
              </c:strCache>
            </c:strRef>
          </c:cat>
          <c:val>
            <c:numRef>
              <c:f>Sheet1!$D$6:$E$6</c:f>
              <c:numCache>
                <c:formatCode>General</c:formatCode>
                <c:ptCount val="2"/>
                <c:pt idx="0">
                  <c:v>10</c:v>
                </c:pt>
                <c:pt idx="1">
                  <c:v>6</c:v>
                </c:pt>
              </c:numCache>
            </c:numRef>
          </c:val>
        </c:ser>
        <c:ser>
          <c:idx val="1"/>
          <c:order val="1"/>
          <c:marker>
            <c:symbol val="none"/>
          </c:marker>
          <c:dLbls>
            <c:dLbl>
              <c:idx val="1"/>
              <c:layout/>
              <c:tx>
                <c:rich>
                  <a:bodyPr/>
                  <a:lstStyle/>
                  <a:p>
                    <a:r>
                      <a:rPr lang="en-US"/>
                      <a:t>A</a:t>
                    </a:r>
                  </a:p>
                </c:rich>
              </c:tx>
              <c:showVal val="1"/>
            </c:dLbl>
            <c:delete val="1"/>
          </c:dLbls>
          <c:errBars>
            <c:errDir val="y"/>
            <c:errBarType val="both"/>
            <c:errValType val="fixedVal"/>
            <c:val val="1"/>
          </c:errBars>
          <c:cat>
            <c:strRef>
              <c:f>Sheet1!$C$6:$C$7</c:f>
              <c:strCache>
                <c:ptCount val="2"/>
                <c:pt idx="0">
                  <c:v>Før</c:v>
                </c:pt>
                <c:pt idx="1">
                  <c:v>Etter</c:v>
                </c:pt>
              </c:strCache>
            </c:strRef>
          </c:cat>
          <c:val>
            <c:numRef>
              <c:f>Sheet1!$D$7:$E$7</c:f>
              <c:numCache>
                <c:formatCode>General</c:formatCode>
                <c:ptCount val="2"/>
                <c:pt idx="0">
                  <c:v>10</c:v>
                </c:pt>
                <c:pt idx="1">
                  <c:v>3</c:v>
                </c:pt>
              </c:numCache>
            </c:numRef>
          </c:val>
        </c:ser>
        <c:marker val="1"/>
        <c:axId val="165758464"/>
        <c:axId val="165761408"/>
      </c:lineChart>
      <c:catAx>
        <c:axId val="165758464"/>
        <c:scaling>
          <c:orientation val="minMax"/>
        </c:scaling>
        <c:axPos val="b"/>
        <c:majorTickMark val="none"/>
        <c:tickLblPos val="nextTo"/>
        <c:crossAx val="165761408"/>
        <c:crosses val="autoZero"/>
        <c:auto val="1"/>
        <c:lblAlgn val="ctr"/>
        <c:lblOffset val="100"/>
      </c:catAx>
      <c:valAx>
        <c:axId val="165761408"/>
        <c:scaling>
          <c:orientation val="minMax"/>
        </c:scaling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nb-NO"/>
                  <a:t>Problem C snitt ± 2 SE</a:t>
                </a:r>
              </a:p>
            </c:rich>
          </c:tx>
          <c:layout/>
        </c:title>
        <c:numFmt formatCode="General" sourceLinked="1"/>
        <c:majorTickMark val="none"/>
        <c:tickLblPos val="none"/>
        <c:crossAx val="165758464"/>
        <c:crosses val="autoZero"/>
        <c:crossBetween val="between"/>
      </c:valAx>
    </c:plotArea>
    <c:plotVisOnly val="1"/>
  </c:chart>
  <c:spPr>
    <a:ln>
      <a:noFill/>
    </a:ln>
  </c:spPr>
  <c:txPr>
    <a:bodyPr/>
    <a:lstStyle/>
    <a:p>
      <a:pPr>
        <a:defRPr sz="2000">
          <a:latin typeface="Roboto Light" pitchFamily="2" charset="0"/>
          <a:ea typeface="Roboto Light" pitchFamily="2" charset="0"/>
        </a:defRPr>
      </a:pPr>
      <a:endParaRPr lang="nb-NO"/>
    </a:p>
  </c:txPr>
  <c:externalData r:id="rId1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nb-NO"/>
  <c:chart>
    <c:plotArea>
      <c:layout>
        <c:manualLayout>
          <c:layoutTarget val="inner"/>
          <c:xMode val="edge"/>
          <c:yMode val="edge"/>
          <c:x val="0.1240310310464471"/>
          <c:y val="0.1120000470341405"/>
          <c:w val="0.79010133207524369"/>
          <c:h val="0.70468180181695916"/>
        </c:manualLayout>
      </c:layout>
      <c:lineChart>
        <c:grouping val="standard"/>
        <c:ser>
          <c:idx val="0"/>
          <c:order val="0"/>
          <c:marker>
            <c:symbol val="none"/>
          </c:marker>
          <c:dLbls>
            <c:dLbl>
              <c:idx val="1"/>
              <c:layout/>
              <c:tx>
                <c:rich>
                  <a:bodyPr/>
                  <a:lstStyle/>
                  <a:p>
                    <a:r>
                      <a:rPr lang="en-US"/>
                      <a:t>B</a:t>
                    </a:r>
                  </a:p>
                </c:rich>
              </c:tx>
              <c:showVal val="1"/>
            </c:dLbl>
            <c:delete val="1"/>
          </c:dLbls>
          <c:errBars>
            <c:errDir val="y"/>
            <c:errBarType val="both"/>
            <c:errValType val="fixedVal"/>
            <c:val val="1"/>
          </c:errBars>
          <c:cat>
            <c:strRef>
              <c:f>Sheet1!$C$6:$C$7</c:f>
              <c:strCache>
                <c:ptCount val="2"/>
                <c:pt idx="0">
                  <c:v>Før</c:v>
                </c:pt>
                <c:pt idx="1">
                  <c:v>Etter</c:v>
                </c:pt>
              </c:strCache>
            </c:strRef>
          </c:cat>
          <c:val>
            <c:numRef>
              <c:f>Sheet1!$D$6:$E$6</c:f>
              <c:numCache>
                <c:formatCode>General</c:formatCode>
                <c:ptCount val="2"/>
                <c:pt idx="0">
                  <c:v>10</c:v>
                </c:pt>
                <c:pt idx="1">
                  <c:v>6</c:v>
                </c:pt>
              </c:numCache>
            </c:numRef>
          </c:val>
        </c:ser>
        <c:ser>
          <c:idx val="1"/>
          <c:order val="1"/>
          <c:marker>
            <c:symbol val="none"/>
          </c:marker>
          <c:dLbls>
            <c:dLbl>
              <c:idx val="1"/>
              <c:layout/>
              <c:tx>
                <c:rich>
                  <a:bodyPr/>
                  <a:lstStyle/>
                  <a:p>
                    <a:r>
                      <a:rPr lang="en-US"/>
                      <a:t>A</a:t>
                    </a:r>
                  </a:p>
                </c:rich>
              </c:tx>
              <c:showVal val="1"/>
            </c:dLbl>
            <c:delete val="1"/>
          </c:dLbls>
          <c:errBars>
            <c:errDir val="y"/>
            <c:errBarType val="both"/>
            <c:errValType val="fixedVal"/>
            <c:val val="1"/>
          </c:errBars>
          <c:cat>
            <c:strRef>
              <c:f>Sheet1!$C$6:$C$7</c:f>
              <c:strCache>
                <c:ptCount val="2"/>
                <c:pt idx="0">
                  <c:v>Før</c:v>
                </c:pt>
                <c:pt idx="1">
                  <c:v>Etter</c:v>
                </c:pt>
              </c:strCache>
            </c:strRef>
          </c:cat>
          <c:val>
            <c:numRef>
              <c:f>Sheet1!$D$7:$E$7</c:f>
              <c:numCache>
                <c:formatCode>General</c:formatCode>
                <c:ptCount val="2"/>
                <c:pt idx="0">
                  <c:v>10</c:v>
                </c:pt>
                <c:pt idx="1">
                  <c:v>3</c:v>
                </c:pt>
              </c:numCache>
            </c:numRef>
          </c:val>
        </c:ser>
        <c:marker val="1"/>
        <c:axId val="106147840"/>
        <c:axId val="165468032"/>
      </c:lineChart>
      <c:catAx>
        <c:axId val="106147840"/>
        <c:scaling>
          <c:orientation val="minMax"/>
        </c:scaling>
        <c:axPos val="b"/>
        <c:majorTickMark val="none"/>
        <c:tickLblPos val="nextTo"/>
        <c:crossAx val="165468032"/>
        <c:crosses val="autoZero"/>
        <c:auto val="1"/>
        <c:lblAlgn val="ctr"/>
        <c:lblOffset val="100"/>
      </c:catAx>
      <c:valAx>
        <c:axId val="165468032"/>
        <c:scaling>
          <c:orientation val="minMax"/>
        </c:scaling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nb-NO"/>
                  <a:t>Problem C snitt ± 2 SE</a:t>
                </a:r>
              </a:p>
            </c:rich>
          </c:tx>
          <c:layout/>
        </c:title>
        <c:numFmt formatCode="General" sourceLinked="1"/>
        <c:majorTickMark val="none"/>
        <c:tickLblPos val="none"/>
        <c:crossAx val="106147840"/>
        <c:crosses val="autoZero"/>
        <c:crossBetween val="between"/>
      </c:valAx>
    </c:plotArea>
    <c:plotVisOnly val="1"/>
  </c:chart>
  <c:spPr>
    <a:ln>
      <a:noFill/>
    </a:ln>
  </c:spPr>
  <c:txPr>
    <a:bodyPr/>
    <a:lstStyle/>
    <a:p>
      <a:pPr>
        <a:defRPr sz="2000">
          <a:latin typeface="Roboto Light" pitchFamily="2" charset="0"/>
          <a:ea typeface="Roboto Light" pitchFamily="2" charset="0"/>
        </a:defRPr>
      </a:pPr>
      <a:endParaRPr lang="nb-NO"/>
    </a:p>
  </c:txPr>
  <c:externalData r:id="rId1"/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lang val="nb-NO"/>
  <c:chart>
    <c:plotArea>
      <c:layout>
        <c:manualLayout>
          <c:layoutTarget val="inner"/>
          <c:xMode val="edge"/>
          <c:yMode val="edge"/>
          <c:x val="0.12403103104644707"/>
          <c:y val="0.1120000470341405"/>
          <c:w val="0.79010133207524369"/>
          <c:h val="0.70468180181695916"/>
        </c:manualLayout>
      </c:layout>
      <c:lineChart>
        <c:grouping val="standard"/>
        <c:ser>
          <c:idx val="0"/>
          <c:order val="0"/>
          <c:marker>
            <c:symbol val="none"/>
          </c:marker>
          <c:dLbls>
            <c:dLbl>
              <c:idx val="1"/>
              <c:layout/>
              <c:tx>
                <c:rich>
                  <a:bodyPr/>
                  <a:lstStyle/>
                  <a:p>
                    <a:r>
                      <a:rPr lang="en-US"/>
                      <a:t>B</a:t>
                    </a:r>
                  </a:p>
                </c:rich>
              </c:tx>
              <c:showVal val="1"/>
            </c:dLbl>
            <c:delete val="1"/>
          </c:dLbls>
          <c:errBars>
            <c:errDir val="y"/>
            <c:errBarType val="both"/>
            <c:errValType val="fixedVal"/>
            <c:val val="1"/>
          </c:errBars>
          <c:cat>
            <c:strRef>
              <c:f>Sheet1!$C$6:$C$7</c:f>
              <c:strCache>
                <c:ptCount val="2"/>
                <c:pt idx="0">
                  <c:v>Før</c:v>
                </c:pt>
                <c:pt idx="1">
                  <c:v>Etter</c:v>
                </c:pt>
              </c:strCache>
            </c:strRef>
          </c:cat>
          <c:val>
            <c:numRef>
              <c:f>Sheet1!$D$6:$E$6</c:f>
              <c:numCache>
                <c:formatCode>General</c:formatCode>
                <c:ptCount val="2"/>
                <c:pt idx="0">
                  <c:v>10</c:v>
                </c:pt>
                <c:pt idx="1">
                  <c:v>6</c:v>
                </c:pt>
              </c:numCache>
            </c:numRef>
          </c:val>
        </c:ser>
        <c:ser>
          <c:idx val="1"/>
          <c:order val="1"/>
          <c:marker>
            <c:symbol val="none"/>
          </c:marker>
          <c:dLbls>
            <c:dLbl>
              <c:idx val="1"/>
              <c:layout/>
              <c:tx>
                <c:rich>
                  <a:bodyPr/>
                  <a:lstStyle/>
                  <a:p>
                    <a:r>
                      <a:rPr lang="en-US"/>
                      <a:t>A</a:t>
                    </a:r>
                  </a:p>
                </c:rich>
              </c:tx>
              <c:showVal val="1"/>
            </c:dLbl>
            <c:delete val="1"/>
          </c:dLbls>
          <c:errBars>
            <c:errDir val="y"/>
            <c:errBarType val="both"/>
            <c:errValType val="fixedVal"/>
            <c:val val="1"/>
          </c:errBars>
          <c:cat>
            <c:strRef>
              <c:f>Sheet1!$C$6:$C$7</c:f>
              <c:strCache>
                <c:ptCount val="2"/>
                <c:pt idx="0">
                  <c:v>Før</c:v>
                </c:pt>
                <c:pt idx="1">
                  <c:v>Etter</c:v>
                </c:pt>
              </c:strCache>
            </c:strRef>
          </c:cat>
          <c:val>
            <c:numRef>
              <c:f>Sheet1!$D$7:$E$7</c:f>
              <c:numCache>
                <c:formatCode>General</c:formatCode>
                <c:ptCount val="2"/>
                <c:pt idx="0">
                  <c:v>10</c:v>
                </c:pt>
                <c:pt idx="1">
                  <c:v>3</c:v>
                </c:pt>
              </c:numCache>
            </c:numRef>
          </c:val>
        </c:ser>
        <c:marker val="1"/>
        <c:axId val="42165760"/>
        <c:axId val="42168704"/>
      </c:lineChart>
      <c:catAx>
        <c:axId val="42165760"/>
        <c:scaling>
          <c:orientation val="minMax"/>
        </c:scaling>
        <c:axPos val="b"/>
        <c:majorTickMark val="none"/>
        <c:tickLblPos val="nextTo"/>
        <c:crossAx val="42168704"/>
        <c:crosses val="autoZero"/>
        <c:auto val="1"/>
        <c:lblAlgn val="ctr"/>
        <c:lblOffset val="100"/>
      </c:catAx>
      <c:valAx>
        <c:axId val="42168704"/>
        <c:scaling>
          <c:orientation val="minMax"/>
        </c:scaling>
        <c:axPos val="l"/>
        <c:title>
          <c:tx>
            <c:rich>
              <a:bodyPr rot="-5400000" vert="horz"/>
              <a:lstStyle/>
              <a:p>
                <a:pPr>
                  <a:defRPr/>
                </a:pPr>
                <a:r>
                  <a:rPr lang="nb-NO"/>
                  <a:t>Problem C snitt ± 2 SE</a:t>
                </a:r>
              </a:p>
            </c:rich>
          </c:tx>
          <c:layout/>
        </c:title>
        <c:numFmt formatCode="General" sourceLinked="1"/>
        <c:majorTickMark val="none"/>
        <c:tickLblPos val="none"/>
        <c:crossAx val="42165760"/>
        <c:crosses val="autoZero"/>
        <c:crossBetween val="between"/>
      </c:valAx>
    </c:plotArea>
    <c:plotVisOnly val="1"/>
  </c:chart>
  <c:spPr>
    <a:ln>
      <a:noFill/>
    </a:ln>
  </c:spPr>
  <c:txPr>
    <a:bodyPr/>
    <a:lstStyle/>
    <a:p>
      <a:pPr>
        <a:defRPr sz="2000">
          <a:latin typeface="Roboto Light" pitchFamily="2" charset="0"/>
          <a:ea typeface="Roboto Light" pitchFamily="2" charset="0"/>
        </a:defRPr>
      </a:pPr>
      <a:endParaRPr lang="nb-NO"/>
    </a:p>
  </c:txPr>
  <c:externalData r:id="rId1"/>
</c:chartSpace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4.jpeg>
</file>

<file path=ppt/media/image5.jpeg>
</file>

<file path=ppt/media/image6.jpeg>
</file>

<file path=ppt/media/image7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E54E8D-9ACB-43EB-A26A-5D9CD3225C71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b-N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BE70C-7E8F-41B5-84E7-F6A62E3BA0A8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b-NO" dirty="0" smtClean="0"/>
              <a:t>Det er derfor behov</a:t>
            </a:r>
            <a:r>
              <a:rPr lang="nb-NO" baseline="0" dirty="0" smtClean="0"/>
              <a:t> for å jevnlig følge med på behandlingsutvikling for å ha relevant informasjon til å justere kursen underveis om nødvendig. Grunnleggende kliniske beslutninger om å iverksette, endre, videreføre, avslutte eller avbryte behandlingstiltak avhenger av informasjon om aktuell behandlingsutvikling: Ser det ut til å virke som det skal, eller ikke?</a:t>
            </a:r>
          </a:p>
          <a:p>
            <a:endParaRPr lang="nb-NO" baseline="0" dirty="0" smtClean="0"/>
          </a:p>
          <a:p>
            <a:r>
              <a:rPr lang="nb-NO" baseline="0" dirty="0" smtClean="0"/>
              <a:t>Så, hvordan kan vi følge med på behandlingsutvikling?</a:t>
            </a:r>
          </a:p>
          <a:p>
            <a:endParaRPr lang="nb-NO" baseline="0" dirty="0" smtClean="0"/>
          </a:p>
          <a:p>
            <a:r>
              <a:rPr lang="nb-NO" baseline="0" dirty="0" smtClean="0"/>
              <a:t>Vi kan skille mellom tre hovedtilnærminger …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93EC6-0FBC-4E5B-BCDD-5AB370C9080B}" type="slidenum">
              <a:rPr lang="nb-NO" smtClean="0"/>
              <a:pPr/>
              <a:t>7</a:t>
            </a:fld>
            <a:endParaRPr lang="nb-NO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nb-NO" dirty="0" smtClean="0"/>
              <a:t>Det er derfor behov</a:t>
            </a:r>
            <a:r>
              <a:rPr lang="nb-NO" baseline="0" dirty="0" smtClean="0"/>
              <a:t> for å jevnlig følge med på behandlingsutvikling for å ha relevant informasjon til å justere kursen underveis om nødvendig. Grunnleggende kliniske beslutninger om å iverksette, endre, videreføre, avslutte eller avbryte behandlingstiltak avhenger av informasjon om aktuell behandlingsutvikling: Ser det ut til å virke som det skal, eller ikke?</a:t>
            </a:r>
          </a:p>
          <a:p>
            <a:endParaRPr lang="nb-NO" baseline="0" dirty="0" smtClean="0"/>
          </a:p>
          <a:p>
            <a:r>
              <a:rPr lang="nb-NO" baseline="0" dirty="0" smtClean="0"/>
              <a:t>Så, hvordan kan vi følge med på behandlingsutvikling?</a:t>
            </a:r>
          </a:p>
          <a:p>
            <a:endParaRPr lang="nb-NO" baseline="0" dirty="0" smtClean="0"/>
          </a:p>
          <a:p>
            <a:r>
              <a:rPr lang="nb-NO" baseline="0" dirty="0" smtClean="0"/>
              <a:t>Vi kan skille mellom tre hovedtilnærminger …</a:t>
            </a:r>
            <a:endParaRPr lang="nb-N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393EC6-0FBC-4E5B-BCDD-5AB370C9080B}" type="slidenum">
              <a:rPr lang="nb-NO" smtClean="0"/>
              <a:pPr/>
              <a:t>31</a:t>
            </a:fld>
            <a:endParaRPr lang="nb-NO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Roboto Light" pitchFamily="2" charset="0"/>
                <a:ea typeface="Roboto Light" pitchFamily="2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  <a:lvl2pPr>
              <a:defRPr>
                <a:latin typeface="Roboto Light" pitchFamily="2" charset="0"/>
                <a:ea typeface="Roboto Light" pitchFamily="2" charset="0"/>
              </a:defRPr>
            </a:lvl2pPr>
            <a:lvl3pPr>
              <a:defRPr>
                <a:latin typeface="Roboto Light" pitchFamily="2" charset="0"/>
                <a:ea typeface="Roboto Light" pitchFamily="2" charset="0"/>
              </a:defRPr>
            </a:lvl3pPr>
            <a:lvl4pPr>
              <a:defRPr>
                <a:latin typeface="Roboto Light" pitchFamily="2" charset="0"/>
                <a:ea typeface="Roboto Light" pitchFamily="2" charset="0"/>
              </a:defRPr>
            </a:lvl4pPr>
            <a:lvl5pPr>
              <a:defRPr>
                <a:latin typeface="Roboto Light" pitchFamily="2" charset="0"/>
                <a:ea typeface="Roboto Light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b-NO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>
                <a:latin typeface="Roboto Light" pitchFamily="2" charset="0"/>
                <a:ea typeface="Roboto Light" pitchFamily="2" charset="0"/>
              </a:defRPr>
            </a:lvl1pPr>
            <a:lvl2pPr>
              <a:defRPr sz="2400">
                <a:latin typeface="Roboto Light" pitchFamily="2" charset="0"/>
                <a:ea typeface="Roboto Light" pitchFamily="2" charset="0"/>
              </a:defRPr>
            </a:lvl2pPr>
            <a:lvl3pPr>
              <a:defRPr sz="2000">
                <a:latin typeface="Roboto Light" pitchFamily="2" charset="0"/>
                <a:ea typeface="Roboto Light" pitchFamily="2" charset="0"/>
              </a:defRPr>
            </a:lvl3pPr>
            <a:lvl4pPr>
              <a:defRPr sz="1800">
                <a:latin typeface="Roboto Light" pitchFamily="2" charset="0"/>
                <a:ea typeface="Roboto Light" pitchFamily="2" charset="0"/>
              </a:defRPr>
            </a:lvl4pPr>
            <a:lvl5pPr>
              <a:defRPr sz="1800">
                <a:latin typeface="Roboto Light" pitchFamily="2" charset="0"/>
                <a:ea typeface="Roboto Light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>
                <a:latin typeface="Roboto Light" pitchFamily="2" charset="0"/>
                <a:ea typeface="Roboto Light" pitchFamily="2" charset="0"/>
              </a:defRPr>
            </a:lvl1pPr>
            <a:lvl2pPr>
              <a:defRPr sz="2400">
                <a:latin typeface="Roboto Light" pitchFamily="2" charset="0"/>
                <a:ea typeface="Roboto Light" pitchFamily="2" charset="0"/>
              </a:defRPr>
            </a:lvl2pPr>
            <a:lvl3pPr>
              <a:defRPr sz="2000">
                <a:latin typeface="Roboto Light" pitchFamily="2" charset="0"/>
                <a:ea typeface="Roboto Light" pitchFamily="2" charset="0"/>
              </a:defRPr>
            </a:lvl3pPr>
            <a:lvl4pPr>
              <a:defRPr sz="1800">
                <a:latin typeface="Roboto Light" pitchFamily="2" charset="0"/>
                <a:ea typeface="Roboto Light" pitchFamily="2" charset="0"/>
              </a:defRPr>
            </a:lvl4pPr>
            <a:lvl5pPr>
              <a:defRPr sz="1800">
                <a:latin typeface="Roboto Light" pitchFamily="2" charset="0"/>
                <a:ea typeface="Roboto Light" pitchFamily="2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Roboto Light" pitchFamily="2" charset="0"/>
                <a:ea typeface="Roboto Light" pitchFamily="2" charset="0"/>
              </a:defRPr>
            </a:lvl1pPr>
          </a:lstStyle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nb-NO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b-N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 Light" pitchFamily="2" charset="0"/>
                <a:ea typeface="Roboto Light" pitchFamily="2" charset="0"/>
              </a:defRPr>
            </a:lvl1pPr>
          </a:lstStyle>
          <a:p>
            <a:fld id="{77BFAD2C-2D0B-45E1-9635-DBA1FE2AFBE0}" type="datetimeFigureOut">
              <a:rPr lang="nb-NO" smtClean="0"/>
              <a:pPr/>
              <a:t>27.10.2020</a:t>
            </a:fld>
            <a:endParaRPr lang="nb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 Light" pitchFamily="2" charset="0"/>
                <a:ea typeface="Roboto Light" pitchFamily="2" charset="0"/>
              </a:defRPr>
            </a:lvl1pPr>
          </a:lstStyle>
          <a:p>
            <a:endParaRPr lang="nb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 Light" pitchFamily="2" charset="0"/>
                <a:ea typeface="Roboto Light" pitchFamily="2" charset="0"/>
              </a:defRPr>
            </a:lvl1pPr>
          </a:lstStyle>
          <a:p>
            <a:fld id="{C5434D25-64A3-4A88-BA45-D1288908D005}" type="slidenum">
              <a:rPr lang="nb-NO" smtClean="0"/>
              <a:pPr/>
              <a:t>‹#›</a:t>
            </a:fld>
            <a:endParaRPr lang="nb-N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fade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Roboto Light" pitchFamily="2" charset="0"/>
          <a:ea typeface="Roboto Light" pitchFamily="2" charset="0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Roboto Light" pitchFamily="2" charset="0"/>
          <a:ea typeface="Roboto Light" pitchFamily="2" charset="0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3.emf"/><Relationship Id="rId7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10" Type="http://schemas.openxmlformats.org/officeDocument/2006/relationships/image" Target="../media/image7.jpeg"/><Relationship Id="rId4" Type="http://schemas.openxmlformats.org/officeDocument/2006/relationships/image" Target="../media/image8.emf"/><Relationship Id="rId9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35896" y="930846"/>
            <a:ext cx="4896544" cy="2138114"/>
          </a:xfrm>
        </p:spPr>
        <p:txBody>
          <a:bodyPr>
            <a:noAutofit/>
          </a:bodyPr>
          <a:lstStyle/>
          <a:p>
            <a:pPr algn="l">
              <a:lnSpc>
                <a:spcPct val="90000"/>
              </a:lnSpc>
            </a:pPr>
            <a:r>
              <a:rPr lang="nb-NO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Forveksling av endring og virkning</a:t>
            </a:r>
            <a:endParaRPr lang="nb-NO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35896" y="2852936"/>
            <a:ext cx="5256584" cy="1368152"/>
          </a:xfrm>
        </p:spPr>
        <p:txBody>
          <a:bodyPr>
            <a:normAutofit/>
          </a:bodyPr>
          <a:lstStyle/>
          <a:p>
            <a:pPr algn="l">
              <a:lnSpc>
                <a:spcPct val="90000"/>
              </a:lnSpc>
            </a:pPr>
            <a:r>
              <a:rPr lang="nb-NO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Begrensninger ved </a:t>
            </a:r>
            <a:r>
              <a:rPr lang="nb-NO" sz="28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tilbakemelding og utfallsmåling</a:t>
            </a:r>
            <a:endParaRPr lang="nb-NO" sz="28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3635896" y="4869160"/>
            <a:ext cx="4680520" cy="720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nb-NO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Roboto Light" pitchFamily="2" charset="0"/>
                <a:ea typeface="Roboto Light" pitchFamily="2" charset="0"/>
                <a:cs typeface="+mn-cs"/>
              </a:rPr>
              <a:t>Tomas Formo Langkaas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kjermbilde (34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767922"/>
            <a:ext cx="9144000" cy="5322155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Grunnlag for tilbakemelding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God behandling = positiv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fanger ikke opp </a:t>
            </a:r>
            <a:br>
              <a:rPr lang="nb-NO" sz="3600" dirty="0" smtClean="0"/>
            </a:br>
            <a:r>
              <a:rPr lang="nb-NO" sz="3600" dirty="0" smtClean="0"/>
              <a:t>negativ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Tilbakemeldingssystemer fanger opp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trenger tilbakemeldingssystemer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2607047"/>
            <a:ext cx="7772400" cy="1470025"/>
          </a:xfrm>
        </p:spPr>
        <p:txBody>
          <a:bodyPr/>
          <a:lstStyle/>
          <a:p>
            <a:r>
              <a:rPr lang="nb-NO" dirty="0" smtClean="0"/>
              <a:t>Endring og virkning</a:t>
            </a:r>
            <a:endParaRPr lang="nb-NO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/>
        </p:nvGraphicFramePr>
        <p:xfrm>
          <a:off x="2051720" y="548680"/>
          <a:ext cx="5112568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/>
        </p:nvGraphicFramePr>
        <p:xfrm>
          <a:off x="2051720" y="548680"/>
          <a:ext cx="5112568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4404245"/>
            <a:ext cx="8229600" cy="204909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b-NO" dirty="0" smtClean="0"/>
              <a:t>A virker bedre enn B</a:t>
            </a:r>
          </a:p>
          <a:p>
            <a:pPr marL="514350" indent="-514350">
              <a:buFont typeface="+mj-lt"/>
              <a:buAutoNum type="arabicPeriod"/>
            </a:pPr>
            <a:r>
              <a:rPr lang="nb-NO" dirty="0" smtClean="0"/>
              <a:t>Både A og B virker, men A virker best</a:t>
            </a:r>
          </a:p>
          <a:p>
            <a:pPr marL="514350" indent="-514350">
              <a:buFont typeface="+mj-lt"/>
              <a:buAutoNum type="arabicPeriod"/>
            </a:pPr>
            <a:r>
              <a:rPr lang="nb-NO" dirty="0" smtClean="0"/>
              <a:t>Virkningen av både A og B er uviss</a:t>
            </a:r>
            <a:endParaRPr lang="nb-NO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1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202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2399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0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589" name="Line 1421"/>
          <p:cNvSpPr>
            <a:spLocks noChangeShapeType="1"/>
          </p:cNvSpPr>
          <p:nvPr/>
        </p:nvSpPr>
        <p:spPr bwMode="auto">
          <a:xfrm>
            <a:off x="2905919" y="3412331"/>
            <a:ext cx="3365500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591" name="Freeform 1423"/>
          <p:cNvSpPr>
            <a:spLocks/>
          </p:cNvSpPr>
          <p:nvPr/>
        </p:nvSpPr>
        <p:spPr bwMode="auto">
          <a:xfrm>
            <a:off x="2599531" y="1883568"/>
            <a:ext cx="3976688" cy="30607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8"/>
              </a:cxn>
              <a:cxn ang="0">
                <a:pos x="2505" y="1928"/>
              </a:cxn>
            </a:cxnLst>
            <a:rect l="0" t="0" r="r" b="b"/>
            <a:pathLst>
              <a:path w="2505" h="1928">
                <a:moveTo>
                  <a:pt x="0" y="0"/>
                </a:moveTo>
                <a:lnTo>
                  <a:pt x="0" y="1928"/>
                </a:lnTo>
                <a:lnTo>
                  <a:pt x="2505" y="1928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592" name="Freeform 1424"/>
          <p:cNvSpPr>
            <a:spLocks/>
          </p:cNvSpPr>
          <p:nvPr/>
        </p:nvSpPr>
        <p:spPr bwMode="auto">
          <a:xfrm>
            <a:off x="2534444" y="1850231"/>
            <a:ext cx="130175" cy="228600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4"/>
              </a:cxn>
              <a:cxn ang="0">
                <a:pos x="41" y="0"/>
              </a:cxn>
              <a:cxn ang="0">
                <a:pos x="0" y="144"/>
              </a:cxn>
              <a:cxn ang="0">
                <a:pos x="41" y="103"/>
              </a:cxn>
            </a:cxnLst>
            <a:rect l="0" t="0" r="r" b="b"/>
            <a:pathLst>
              <a:path w="82" h="144">
                <a:moveTo>
                  <a:pt x="41" y="103"/>
                </a:moveTo>
                <a:lnTo>
                  <a:pt x="82" y="144"/>
                </a:lnTo>
                <a:lnTo>
                  <a:pt x="41" y="0"/>
                </a:lnTo>
                <a:lnTo>
                  <a:pt x="0" y="144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593" name="Freeform 1425"/>
          <p:cNvSpPr>
            <a:spLocks/>
          </p:cNvSpPr>
          <p:nvPr/>
        </p:nvSpPr>
        <p:spPr bwMode="auto">
          <a:xfrm>
            <a:off x="6382544" y="4879181"/>
            <a:ext cx="227013" cy="128588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1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1">
                <a:moveTo>
                  <a:pt x="41" y="41"/>
                </a:moveTo>
                <a:lnTo>
                  <a:pt x="0" y="81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2406" name="Group 2405"/>
          <p:cNvGrpSpPr/>
          <p:nvPr/>
        </p:nvGrpSpPr>
        <p:grpSpPr>
          <a:xfrm>
            <a:off x="5676900" y="12884151"/>
            <a:ext cx="4075113" cy="3157538"/>
            <a:chOff x="5676900" y="12884151"/>
            <a:chExt cx="4075113" cy="3157538"/>
          </a:xfrm>
        </p:grpSpPr>
        <p:sp>
          <p:nvSpPr>
            <p:cNvPr id="8630" name="Freeform 1462"/>
            <p:cNvSpPr>
              <a:spLocks/>
            </p:cNvSpPr>
            <p:nvPr/>
          </p:nvSpPr>
          <p:spPr bwMode="auto">
            <a:xfrm>
              <a:off x="5741988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1" name="Freeform 1463"/>
            <p:cNvSpPr>
              <a:spLocks/>
            </p:cNvSpPr>
            <p:nvPr/>
          </p:nvSpPr>
          <p:spPr bwMode="auto">
            <a:xfrm>
              <a:off x="5676900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2" name="Freeform 1464"/>
            <p:cNvSpPr>
              <a:spLocks/>
            </p:cNvSpPr>
            <p:nvPr/>
          </p:nvSpPr>
          <p:spPr bwMode="auto">
            <a:xfrm>
              <a:off x="9525000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3" name="Line 1465"/>
            <p:cNvSpPr>
              <a:spLocks noChangeShapeType="1"/>
            </p:cNvSpPr>
            <p:nvPr/>
          </p:nvSpPr>
          <p:spPr bwMode="auto">
            <a:xfrm flipV="1">
              <a:off x="6048375" y="13223876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4" name="Freeform 1466"/>
            <p:cNvSpPr>
              <a:spLocks/>
            </p:cNvSpPr>
            <p:nvPr/>
          </p:nvSpPr>
          <p:spPr bwMode="auto">
            <a:xfrm>
              <a:off x="6048375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5" name="Line 1467"/>
            <p:cNvSpPr>
              <a:spLocks noChangeShapeType="1"/>
            </p:cNvSpPr>
            <p:nvPr/>
          </p:nvSpPr>
          <p:spPr bwMode="auto">
            <a:xfrm flipV="1">
              <a:off x="616426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6" name="Line 1468"/>
            <p:cNvSpPr>
              <a:spLocks noChangeShapeType="1"/>
            </p:cNvSpPr>
            <p:nvPr/>
          </p:nvSpPr>
          <p:spPr bwMode="auto">
            <a:xfrm flipV="1">
              <a:off x="6278563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7" name="Line 1469"/>
            <p:cNvSpPr>
              <a:spLocks noChangeShapeType="1"/>
            </p:cNvSpPr>
            <p:nvPr/>
          </p:nvSpPr>
          <p:spPr bwMode="auto">
            <a:xfrm flipV="1">
              <a:off x="6394450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8" name="Line 1470"/>
            <p:cNvSpPr>
              <a:spLocks noChangeShapeType="1"/>
            </p:cNvSpPr>
            <p:nvPr/>
          </p:nvSpPr>
          <p:spPr bwMode="auto">
            <a:xfrm flipV="1">
              <a:off x="6511925" y="141763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9" name="Line 1471"/>
            <p:cNvSpPr>
              <a:spLocks noChangeShapeType="1"/>
            </p:cNvSpPr>
            <p:nvPr/>
          </p:nvSpPr>
          <p:spPr bwMode="auto">
            <a:xfrm flipV="1">
              <a:off x="6626225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0" name="Line 1472"/>
            <p:cNvSpPr>
              <a:spLocks noChangeShapeType="1"/>
            </p:cNvSpPr>
            <p:nvPr/>
          </p:nvSpPr>
          <p:spPr bwMode="auto">
            <a:xfrm flipV="1">
              <a:off x="6742113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1" name="Line 1473"/>
            <p:cNvSpPr>
              <a:spLocks noChangeShapeType="1"/>
            </p:cNvSpPr>
            <p:nvPr/>
          </p:nvSpPr>
          <p:spPr bwMode="auto">
            <a:xfrm flipV="1">
              <a:off x="6859588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2" name="Line 1474"/>
            <p:cNvSpPr>
              <a:spLocks noChangeShapeType="1"/>
            </p:cNvSpPr>
            <p:nvPr/>
          </p:nvSpPr>
          <p:spPr bwMode="auto">
            <a:xfrm flipV="1">
              <a:off x="6975475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3" name="Line 1475"/>
            <p:cNvSpPr>
              <a:spLocks noChangeShapeType="1"/>
            </p:cNvSpPr>
            <p:nvPr/>
          </p:nvSpPr>
          <p:spPr bwMode="auto">
            <a:xfrm flipV="1">
              <a:off x="7089775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4" name="Line 1476"/>
            <p:cNvSpPr>
              <a:spLocks noChangeShapeType="1"/>
            </p:cNvSpPr>
            <p:nvPr/>
          </p:nvSpPr>
          <p:spPr bwMode="auto">
            <a:xfrm flipV="1">
              <a:off x="7205663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5" name="Line 1477"/>
            <p:cNvSpPr>
              <a:spLocks noChangeShapeType="1"/>
            </p:cNvSpPr>
            <p:nvPr/>
          </p:nvSpPr>
          <p:spPr bwMode="auto">
            <a:xfrm flipV="1">
              <a:off x="7323138" y="137699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6" name="Line 1478"/>
            <p:cNvSpPr>
              <a:spLocks noChangeShapeType="1"/>
            </p:cNvSpPr>
            <p:nvPr/>
          </p:nvSpPr>
          <p:spPr bwMode="auto">
            <a:xfrm flipV="1">
              <a:off x="7439025" y="137128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7" name="Line 1479"/>
            <p:cNvSpPr>
              <a:spLocks noChangeShapeType="1"/>
            </p:cNvSpPr>
            <p:nvPr/>
          </p:nvSpPr>
          <p:spPr bwMode="auto">
            <a:xfrm flipV="1">
              <a:off x="7553325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8" name="Line 1480"/>
            <p:cNvSpPr>
              <a:spLocks noChangeShapeType="1"/>
            </p:cNvSpPr>
            <p:nvPr/>
          </p:nvSpPr>
          <p:spPr bwMode="auto">
            <a:xfrm flipV="1">
              <a:off x="7669213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9" name="Line 1481"/>
            <p:cNvSpPr>
              <a:spLocks noChangeShapeType="1"/>
            </p:cNvSpPr>
            <p:nvPr/>
          </p:nvSpPr>
          <p:spPr bwMode="auto">
            <a:xfrm flipV="1">
              <a:off x="7786688" y="135397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0" name="Line 1482"/>
            <p:cNvSpPr>
              <a:spLocks noChangeShapeType="1"/>
            </p:cNvSpPr>
            <p:nvPr/>
          </p:nvSpPr>
          <p:spPr bwMode="auto">
            <a:xfrm flipV="1">
              <a:off x="7900988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1" name="Line 1483"/>
            <p:cNvSpPr>
              <a:spLocks noChangeShapeType="1"/>
            </p:cNvSpPr>
            <p:nvPr/>
          </p:nvSpPr>
          <p:spPr bwMode="auto">
            <a:xfrm flipV="1">
              <a:off x="8016875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2" name="Line 1484"/>
            <p:cNvSpPr>
              <a:spLocks noChangeShapeType="1"/>
            </p:cNvSpPr>
            <p:nvPr/>
          </p:nvSpPr>
          <p:spPr bwMode="auto">
            <a:xfrm flipV="1">
              <a:off x="8132763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3" name="Line 1485"/>
            <p:cNvSpPr>
              <a:spLocks noChangeShapeType="1"/>
            </p:cNvSpPr>
            <p:nvPr/>
          </p:nvSpPr>
          <p:spPr bwMode="auto">
            <a:xfrm flipV="1">
              <a:off x="8250238" y="133064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4" name="Line 1486"/>
            <p:cNvSpPr>
              <a:spLocks noChangeShapeType="1"/>
            </p:cNvSpPr>
            <p:nvPr/>
          </p:nvSpPr>
          <p:spPr bwMode="auto">
            <a:xfrm flipV="1">
              <a:off x="8364538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5" name="Line 1487"/>
            <p:cNvSpPr>
              <a:spLocks noChangeShapeType="1"/>
            </p:cNvSpPr>
            <p:nvPr/>
          </p:nvSpPr>
          <p:spPr bwMode="auto">
            <a:xfrm flipV="1">
              <a:off x="8480425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6" name="Line 1488"/>
            <p:cNvSpPr>
              <a:spLocks noChangeShapeType="1"/>
            </p:cNvSpPr>
            <p:nvPr/>
          </p:nvSpPr>
          <p:spPr bwMode="auto">
            <a:xfrm flipV="1">
              <a:off x="6048375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7" name="Line 1489"/>
            <p:cNvSpPr>
              <a:spLocks noChangeShapeType="1"/>
            </p:cNvSpPr>
            <p:nvPr/>
          </p:nvSpPr>
          <p:spPr bwMode="auto">
            <a:xfrm flipV="1">
              <a:off x="6138863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8" name="Line 1490"/>
            <p:cNvSpPr>
              <a:spLocks noChangeShapeType="1"/>
            </p:cNvSpPr>
            <p:nvPr/>
          </p:nvSpPr>
          <p:spPr bwMode="auto">
            <a:xfrm flipV="1">
              <a:off x="6232525" y="1420336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9" name="Line 1491"/>
            <p:cNvSpPr>
              <a:spLocks noChangeShapeType="1"/>
            </p:cNvSpPr>
            <p:nvPr/>
          </p:nvSpPr>
          <p:spPr bwMode="auto">
            <a:xfrm flipV="1">
              <a:off x="6323013" y="1410970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0" name="Line 1492"/>
            <p:cNvSpPr>
              <a:spLocks noChangeShapeType="1"/>
            </p:cNvSpPr>
            <p:nvPr/>
          </p:nvSpPr>
          <p:spPr bwMode="auto">
            <a:xfrm flipV="1">
              <a:off x="6413500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1" name="Line 1493"/>
            <p:cNvSpPr>
              <a:spLocks noChangeShapeType="1"/>
            </p:cNvSpPr>
            <p:nvPr/>
          </p:nvSpPr>
          <p:spPr bwMode="auto">
            <a:xfrm flipV="1">
              <a:off x="6507163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2" name="Line 1494"/>
            <p:cNvSpPr>
              <a:spLocks noChangeShapeType="1"/>
            </p:cNvSpPr>
            <p:nvPr/>
          </p:nvSpPr>
          <p:spPr bwMode="auto">
            <a:xfrm flipV="1">
              <a:off x="6597650" y="1383506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3" name="Line 1495"/>
            <p:cNvSpPr>
              <a:spLocks noChangeShapeType="1"/>
            </p:cNvSpPr>
            <p:nvPr/>
          </p:nvSpPr>
          <p:spPr bwMode="auto">
            <a:xfrm flipV="1">
              <a:off x="6688138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4" name="Line 1496"/>
            <p:cNvSpPr>
              <a:spLocks noChangeShapeType="1"/>
            </p:cNvSpPr>
            <p:nvPr/>
          </p:nvSpPr>
          <p:spPr bwMode="auto">
            <a:xfrm flipV="1">
              <a:off x="6781800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5" name="Line 1497"/>
            <p:cNvSpPr>
              <a:spLocks noChangeShapeType="1"/>
            </p:cNvSpPr>
            <p:nvPr/>
          </p:nvSpPr>
          <p:spPr bwMode="auto">
            <a:xfrm flipV="1">
              <a:off x="6872288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6" name="Line 1498"/>
            <p:cNvSpPr>
              <a:spLocks noChangeShapeType="1"/>
            </p:cNvSpPr>
            <p:nvPr/>
          </p:nvSpPr>
          <p:spPr bwMode="auto">
            <a:xfrm flipV="1">
              <a:off x="6962775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7" name="Line 1499"/>
            <p:cNvSpPr>
              <a:spLocks noChangeShapeType="1"/>
            </p:cNvSpPr>
            <p:nvPr/>
          </p:nvSpPr>
          <p:spPr bwMode="auto">
            <a:xfrm flipV="1">
              <a:off x="7056438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8" name="Line 1500"/>
            <p:cNvSpPr>
              <a:spLocks noChangeShapeType="1"/>
            </p:cNvSpPr>
            <p:nvPr/>
          </p:nvSpPr>
          <p:spPr bwMode="auto">
            <a:xfrm flipV="1">
              <a:off x="7146925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9" name="Line 1501"/>
            <p:cNvSpPr>
              <a:spLocks noChangeShapeType="1"/>
            </p:cNvSpPr>
            <p:nvPr/>
          </p:nvSpPr>
          <p:spPr bwMode="auto">
            <a:xfrm flipV="1">
              <a:off x="7237413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0" name="Line 1502"/>
            <p:cNvSpPr>
              <a:spLocks noChangeShapeType="1"/>
            </p:cNvSpPr>
            <p:nvPr/>
          </p:nvSpPr>
          <p:spPr bwMode="auto">
            <a:xfrm flipV="1">
              <a:off x="6048375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1" name="Group 2400"/>
          <p:cNvGrpSpPr/>
          <p:nvPr/>
        </p:nvGrpSpPr>
        <p:grpSpPr>
          <a:xfrm>
            <a:off x="10879138" y="1288415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2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5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2403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7" name="Group 2403"/>
          <p:cNvGrpSpPr/>
          <p:nvPr/>
        </p:nvGrpSpPr>
        <p:grpSpPr>
          <a:xfrm>
            <a:off x="2534444" y="1850231"/>
            <a:ext cx="4075113" cy="3157538"/>
            <a:chOff x="474663" y="12884151"/>
            <a:chExt cx="4075113" cy="3157538"/>
          </a:xfrm>
        </p:grpSpPr>
        <p:sp>
          <p:nvSpPr>
            <p:cNvPr id="8589" name="Line 1421"/>
            <p:cNvSpPr>
              <a:spLocks noChangeShapeType="1"/>
            </p:cNvSpPr>
            <p:nvPr/>
          </p:nvSpPr>
          <p:spPr bwMode="auto">
            <a:xfrm>
              <a:off x="846138" y="14446251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0" name="Freeform 1422"/>
            <p:cNvSpPr>
              <a:spLocks/>
            </p:cNvSpPr>
            <p:nvPr/>
          </p:nvSpPr>
          <p:spPr bwMode="auto">
            <a:xfrm>
              <a:off x="846138" y="14446251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1" name="Freeform 1423"/>
            <p:cNvSpPr>
              <a:spLocks/>
            </p:cNvSpPr>
            <p:nvPr/>
          </p:nvSpPr>
          <p:spPr bwMode="auto">
            <a:xfrm>
              <a:off x="539750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2" name="Freeform 1424"/>
            <p:cNvSpPr>
              <a:spLocks/>
            </p:cNvSpPr>
            <p:nvPr/>
          </p:nvSpPr>
          <p:spPr bwMode="auto">
            <a:xfrm>
              <a:off x="474663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3" name="Freeform 1425"/>
            <p:cNvSpPr>
              <a:spLocks/>
            </p:cNvSpPr>
            <p:nvPr/>
          </p:nvSpPr>
          <p:spPr bwMode="auto">
            <a:xfrm>
              <a:off x="4322763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4" name="Line 1426"/>
            <p:cNvSpPr>
              <a:spLocks noChangeShapeType="1"/>
            </p:cNvSpPr>
            <p:nvPr/>
          </p:nvSpPr>
          <p:spPr bwMode="auto">
            <a:xfrm>
              <a:off x="962025" y="145034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5" name="Line 1427"/>
            <p:cNvSpPr>
              <a:spLocks noChangeShapeType="1"/>
            </p:cNvSpPr>
            <p:nvPr/>
          </p:nvSpPr>
          <p:spPr bwMode="auto">
            <a:xfrm>
              <a:off x="1076325" y="1456372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6" name="Line 1428"/>
            <p:cNvSpPr>
              <a:spLocks noChangeShapeType="1"/>
            </p:cNvSpPr>
            <p:nvPr/>
          </p:nvSpPr>
          <p:spPr bwMode="auto">
            <a:xfrm>
              <a:off x="1192213" y="14619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7" name="Line 1429"/>
            <p:cNvSpPr>
              <a:spLocks noChangeShapeType="1"/>
            </p:cNvSpPr>
            <p:nvPr/>
          </p:nvSpPr>
          <p:spPr bwMode="auto">
            <a:xfrm>
              <a:off x="1309688" y="146796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8" name="Line 1430"/>
            <p:cNvSpPr>
              <a:spLocks noChangeShapeType="1"/>
            </p:cNvSpPr>
            <p:nvPr/>
          </p:nvSpPr>
          <p:spPr bwMode="auto">
            <a:xfrm>
              <a:off x="1425575" y="14736763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599" name="Line 1431"/>
            <p:cNvSpPr>
              <a:spLocks noChangeShapeType="1"/>
            </p:cNvSpPr>
            <p:nvPr/>
          </p:nvSpPr>
          <p:spPr bwMode="auto">
            <a:xfrm>
              <a:off x="1539875" y="147939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0" name="Line 1432"/>
            <p:cNvSpPr>
              <a:spLocks noChangeShapeType="1"/>
            </p:cNvSpPr>
            <p:nvPr/>
          </p:nvSpPr>
          <p:spPr bwMode="auto">
            <a:xfrm>
              <a:off x="1657350" y="148526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1" name="Line 1433"/>
            <p:cNvSpPr>
              <a:spLocks noChangeShapeType="1"/>
            </p:cNvSpPr>
            <p:nvPr/>
          </p:nvSpPr>
          <p:spPr bwMode="auto">
            <a:xfrm>
              <a:off x="1773238" y="149098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2" name="Line 1434"/>
            <p:cNvSpPr>
              <a:spLocks noChangeShapeType="1"/>
            </p:cNvSpPr>
            <p:nvPr/>
          </p:nvSpPr>
          <p:spPr bwMode="auto">
            <a:xfrm>
              <a:off x="1887538" y="149669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3" name="Line 1435"/>
            <p:cNvSpPr>
              <a:spLocks noChangeShapeType="1"/>
            </p:cNvSpPr>
            <p:nvPr/>
          </p:nvSpPr>
          <p:spPr bwMode="auto">
            <a:xfrm>
              <a:off x="2003425" y="1502727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4" name="Line 1436"/>
            <p:cNvSpPr>
              <a:spLocks noChangeShapeType="1"/>
            </p:cNvSpPr>
            <p:nvPr/>
          </p:nvSpPr>
          <p:spPr bwMode="auto">
            <a:xfrm>
              <a:off x="2120900" y="1508442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5" name="Line 1437"/>
            <p:cNvSpPr>
              <a:spLocks noChangeShapeType="1"/>
            </p:cNvSpPr>
            <p:nvPr/>
          </p:nvSpPr>
          <p:spPr bwMode="auto">
            <a:xfrm>
              <a:off x="2236788" y="15141576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6" name="Line 1438"/>
            <p:cNvSpPr>
              <a:spLocks noChangeShapeType="1"/>
            </p:cNvSpPr>
            <p:nvPr/>
          </p:nvSpPr>
          <p:spPr bwMode="auto">
            <a:xfrm>
              <a:off x="2351088" y="15200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7" name="Line 1439"/>
            <p:cNvSpPr>
              <a:spLocks noChangeShapeType="1"/>
            </p:cNvSpPr>
            <p:nvPr/>
          </p:nvSpPr>
          <p:spPr bwMode="auto">
            <a:xfrm>
              <a:off x="2466975" y="15257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8" name="Line 1440"/>
            <p:cNvSpPr>
              <a:spLocks noChangeShapeType="1"/>
            </p:cNvSpPr>
            <p:nvPr/>
          </p:nvSpPr>
          <p:spPr bwMode="auto">
            <a:xfrm>
              <a:off x="2584450" y="1531620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09" name="Line 1441"/>
            <p:cNvSpPr>
              <a:spLocks noChangeShapeType="1"/>
            </p:cNvSpPr>
            <p:nvPr/>
          </p:nvSpPr>
          <p:spPr bwMode="auto">
            <a:xfrm>
              <a:off x="2700338" y="15373351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0" name="Line 1442"/>
            <p:cNvSpPr>
              <a:spLocks noChangeShapeType="1"/>
            </p:cNvSpPr>
            <p:nvPr/>
          </p:nvSpPr>
          <p:spPr bwMode="auto">
            <a:xfrm>
              <a:off x="2814638" y="154305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1" name="Line 1443"/>
            <p:cNvSpPr>
              <a:spLocks noChangeShapeType="1"/>
            </p:cNvSpPr>
            <p:nvPr/>
          </p:nvSpPr>
          <p:spPr bwMode="auto">
            <a:xfrm>
              <a:off x="2930525" y="1549082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2" name="Line 1444"/>
            <p:cNvSpPr>
              <a:spLocks noChangeShapeType="1"/>
            </p:cNvSpPr>
            <p:nvPr/>
          </p:nvSpPr>
          <p:spPr bwMode="auto">
            <a:xfrm>
              <a:off x="3048000" y="1554797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3" name="Line 1445"/>
            <p:cNvSpPr>
              <a:spLocks noChangeShapeType="1"/>
            </p:cNvSpPr>
            <p:nvPr/>
          </p:nvSpPr>
          <p:spPr bwMode="auto">
            <a:xfrm>
              <a:off x="3162300" y="15605126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4" name="Line 1446"/>
            <p:cNvSpPr>
              <a:spLocks noChangeShapeType="1"/>
            </p:cNvSpPr>
            <p:nvPr/>
          </p:nvSpPr>
          <p:spPr bwMode="auto">
            <a:xfrm>
              <a:off x="3278188" y="1566386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5" name="Line 1447"/>
            <p:cNvSpPr>
              <a:spLocks noChangeShapeType="1"/>
            </p:cNvSpPr>
            <p:nvPr/>
          </p:nvSpPr>
          <p:spPr bwMode="auto">
            <a:xfrm>
              <a:off x="846138" y="144462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6" name="Line 1448"/>
            <p:cNvSpPr>
              <a:spLocks noChangeShapeType="1"/>
            </p:cNvSpPr>
            <p:nvPr/>
          </p:nvSpPr>
          <p:spPr bwMode="auto">
            <a:xfrm>
              <a:off x="936625" y="145367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7" name="Line 1449"/>
            <p:cNvSpPr>
              <a:spLocks noChangeShapeType="1"/>
            </p:cNvSpPr>
            <p:nvPr/>
          </p:nvSpPr>
          <p:spPr bwMode="auto">
            <a:xfrm>
              <a:off x="1030288" y="14630401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8" name="Line 1450"/>
            <p:cNvSpPr>
              <a:spLocks noChangeShapeType="1"/>
            </p:cNvSpPr>
            <p:nvPr/>
          </p:nvSpPr>
          <p:spPr bwMode="auto">
            <a:xfrm>
              <a:off x="1120775" y="147208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19" name="Line 1451"/>
            <p:cNvSpPr>
              <a:spLocks noChangeShapeType="1"/>
            </p:cNvSpPr>
            <p:nvPr/>
          </p:nvSpPr>
          <p:spPr bwMode="auto">
            <a:xfrm>
              <a:off x="1211263" y="14814551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0" name="Line 1452"/>
            <p:cNvSpPr>
              <a:spLocks noChangeShapeType="1"/>
            </p:cNvSpPr>
            <p:nvPr/>
          </p:nvSpPr>
          <p:spPr bwMode="auto">
            <a:xfrm>
              <a:off x="1304925" y="14905038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1" name="Line 1453"/>
            <p:cNvSpPr>
              <a:spLocks noChangeShapeType="1"/>
            </p:cNvSpPr>
            <p:nvPr/>
          </p:nvSpPr>
          <p:spPr bwMode="auto">
            <a:xfrm>
              <a:off x="1395413" y="149955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2" name="Line 1454"/>
            <p:cNvSpPr>
              <a:spLocks noChangeShapeType="1"/>
            </p:cNvSpPr>
            <p:nvPr/>
          </p:nvSpPr>
          <p:spPr bwMode="auto">
            <a:xfrm>
              <a:off x="1485900" y="15089188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3" name="Line 1455"/>
            <p:cNvSpPr>
              <a:spLocks noChangeShapeType="1"/>
            </p:cNvSpPr>
            <p:nvPr/>
          </p:nvSpPr>
          <p:spPr bwMode="auto">
            <a:xfrm>
              <a:off x="1579563" y="15179676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4" name="Line 1456"/>
            <p:cNvSpPr>
              <a:spLocks noChangeShapeType="1"/>
            </p:cNvSpPr>
            <p:nvPr/>
          </p:nvSpPr>
          <p:spPr bwMode="auto">
            <a:xfrm>
              <a:off x="1670050" y="1527016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5" name="Line 1457"/>
            <p:cNvSpPr>
              <a:spLocks noChangeShapeType="1"/>
            </p:cNvSpPr>
            <p:nvPr/>
          </p:nvSpPr>
          <p:spPr bwMode="auto">
            <a:xfrm>
              <a:off x="1762125" y="15363826"/>
              <a:ext cx="60325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6" name="Line 1458"/>
            <p:cNvSpPr>
              <a:spLocks noChangeShapeType="1"/>
            </p:cNvSpPr>
            <p:nvPr/>
          </p:nvSpPr>
          <p:spPr bwMode="auto">
            <a:xfrm>
              <a:off x="1854200" y="1545431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7" name="Line 1459"/>
            <p:cNvSpPr>
              <a:spLocks noChangeShapeType="1"/>
            </p:cNvSpPr>
            <p:nvPr/>
          </p:nvSpPr>
          <p:spPr bwMode="auto">
            <a:xfrm>
              <a:off x="1944688" y="1554480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8" name="Line 1460"/>
            <p:cNvSpPr>
              <a:spLocks noChangeShapeType="1"/>
            </p:cNvSpPr>
            <p:nvPr/>
          </p:nvSpPr>
          <p:spPr bwMode="auto">
            <a:xfrm>
              <a:off x="2036763" y="15638463"/>
              <a:ext cx="31750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29" name="Line 1461"/>
            <p:cNvSpPr>
              <a:spLocks noChangeShapeType="1"/>
            </p:cNvSpPr>
            <p:nvPr/>
          </p:nvSpPr>
          <p:spPr bwMode="auto">
            <a:xfrm>
              <a:off x="846138" y="144462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8" name="Group 2405"/>
          <p:cNvGrpSpPr/>
          <p:nvPr/>
        </p:nvGrpSpPr>
        <p:grpSpPr>
          <a:xfrm>
            <a:off x="5676900" y="12884151"/>
            <a:ext cx="4075113" cy="3157538"/>
            <a:chOff x="5676900" y="12884151"/>
            <a:chExt cx="4075113" cy="3157538"/>
          </a:xfrm>
        </p:grpSpPr>
        <p:sp>
          <p:nvSpPr>
            <p:cNvPr id="8630" name="Freeform 1462"/>
            <p:cNvSpPr>
              <a:spLocks/>
            </p:cNvSpPr>
            <p:nvPr/>
          </p:nvSpPr>
          <p:spPr bwMode="auto">
            <a:xfrm>
              <a:off x="5741988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1" name="Freeform 1463"/>
            <p:cNvSpPr>
              <a:spLocks/>
            </p:cNvSpPr>
            <p:nvPr/>
          </p:nvSpPr>
          <p:spPr bwMode="auto">
            <a:xfrm>
              <a:off x="5676900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2" name="Freeform 1464"/>
            <p:cNvSpPr>
              <a:spLocks/>
            </p:cNvSpPr>
            <p:nvPr/>
          </p:nvSpPr>
          <p:spPr bwMode="auto">
            <a:xfrm>
              <a:off x="9525000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3" name="Line 1465"/>
            <p:cNvSpPr>
              <a:spLocks noChangeShapeType="1"/>
            </p:cNvSpPr>
            <p:nvPr/>
          </p:nvSpPr>
          <p:spPr bwMode="auto">
            <a:xfrm flipV="1">
              <a:off x="6048375" y="13223876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4" name="Freeform 1466"/>
            <p:cNvSpPr>
              <a:spLocks/>
            </p:cNvSpPr>
            <p:nvPr/>
          </p:nvSpPr>
          <p:spPr bwMode="auto">
            <a:xfrm>
              <a:off x="6048375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5" name="Line 1467"/>
            <p:cNvSpPr>
              <a:spLocks noChangeShapeType="1"/>
            </p:cNvSpPr>
            <p:nvPr/>
          </p:nvSpPr>
          <p:spPr bwMode="auto">
            <a:xfrm flipV="1">
              <a:off x="616426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6" name="Line 1468"/>
            <p:cNvSpPr>
              <a:spLocks noChangeShapeType="1"/>
            </p:cNvSpPr>
            <p:nvPr/>
          </p:nvSpPr>
          <p:spPr bwMode="auto">
            <a:xfrm flipV="1">
              <a:off x="6278563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7" name="Line 1469"/>
            <p:cNvSpPr>
              <a:spLocks noChangeShapeType="1"/>
            </p:cNvSpPr>
            <p:nvPr/>
          </p:nvSpPr>
          <p:spPr bwMode="auto">
            <a:xfrm flipV="1">
              <a:off x="6394450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8" name="Line 1470"/>
            <p:cNvSpPr>
              <a:spLocks noChangeShapeType="1"/>
            </p:cNvSpPr>
            <p:nvPr/>
          </p:nvSpPr>
          <p:spPr bwMode="auto">
            <a:xfrm flipV="1">
              <a:off x="6511925" y="141763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9" name="Line 1471"/>
            <p:cNvSpPr>
              <a:spLocks noChangeShapeType="1"/>
            </p:cNvSpPr>
            <p:nvPr/>
          </p:nvSpPr>
          <p:spPr bwMode="auto">
            <a:xfrm flipV="1">
              <a:off x="6626225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0" name="Line 1472"/>
            <p:cNvSpPr>
              <a:spLocks noChangeShapeType="1"/>
            </p:cNvSpPr>
            <p:nvPr/>
          </p:nvSpPr>
          <p:spPr bwMode="auto">
            <a:xfrm flipV="1">
              <a:off x="6742113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1" name="Line 1473"/>
            <p:cNvSpPr>
              <a:spLocks noChangeShapeType="1"/>
            </p:cNvSpPr>
            <p:nvPr/>
          </p:nvSpPr>
          <p:spPr bwMode="auto">
            <a:xfrm flipV="1">
              <a:off x="6859588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2" name="Line 1474"/>
            <p:cNvSpPr>
              <a:spLocks noChangeShapeType="1"/>
            </p:cNvSpPr>
            <p:nvPr/>
          </p:nvSpPr>
          <p:spPr bwMode="auto">
            <a:xfrm flipV="1">
              <a:off x="6975475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3" name="Line 1475"/>
            <p:cNvSpPr>
              <a:spLocks noChangeShapeType="1"/>
            </p:cNvSpPr>
            <p:nvPr/>
          </p:nvSpPr>
          <p:spPr bwMode="auto">
            <a:xfrm flipV="1">
              <a:off x="7089775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4" name="Line 1476"/>
            <p:cNvSpPr>
              <a:spLocks noChangeShapeType="1"/>
            </p:cNvSpPr>
            <p:nvPr/>
          </p:nvSpPr>
          <p:spPr bwMode="auto">
            <a:xfrm flipV="1">
              <a:off x="7205663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5" name="Line 1477"/>
            <p:cNvSpPr>
              <a:spLocks noChangeShapeType="1"/>
            </p:cNvSpPr>
            <p:nvPr/>
          </p:nvSpPr>
          <p:spPr bwMode="auto">
            <a:xfrm flipV="1">
              <a:off x="7323138" y="137699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6" name="Line 1478"/>
            <p:cNvSpPr>
              <a:spLocks noChangeShapeType="1"/>
            </p:cNvSpPr>
            <p:nvPr/>
          </p:nvSpPr>
          <p:spPr bwMode="auto">
            <a:xfrm flipV="1">
              <a:off x="7439025" y="137128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7" name="Line 1479"/>
            <p:cNvSpPr>
              <a:spLocks noChangeShapeType="1"/>
            </p:cNvSpPr>
            <p:nvPr/>
          </p:nvSpPr>
          <p:spPr bwMode="auto">
            <a:xfrm flipV="1">
              <a:off x="7553325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8" name="Line 1480"/>
            <p:cNvSpPr>
              <a:spLocks noChangeShapeType="1"/>
            </p:cNvSpPr>
            <p:nvPr/>
          </p:nvSpPr>
          <p:spPr bwMode="auto">
            <a:xfrm flipV="1">
              <a:off x="7669213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9" name="Line 1481"/>
            <p:cNvSpPr>
              <a:spLocks noChangeShapeType="1"/>
            </p:cNvSpPr>
            <p:nvPr/>
          </p:nvSpPr>
          <p:spPr bwMode="auto">
            <a:xfrm flipV="1">
              <a:off x="7786688" y="135397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0" name="Line 1482"/>
            <p:cNvSpPr>
              <a:spLocks noChangeShapeType="1"/>
            </p:cNvSpPr>
            <p:nvPr/>
          </p:nvSpPr>
          <p:spPr bwMode="auto">
            <a:xfrm flipV="1">
              <a:off x="7900988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1" name="Line 1483"/>
            <p:cNvSpPr>
              <a:spLocks noChangeShapeType="1"/>
            </p:cNvSpPr>
            <p:nvPr/>
          </p:nvSpPr>
          <p:spPr bwMode="auto">
            <a:xfrm flipV="1">
              <a:off x="8016875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2" name="Line 1484"/>
            <p:cNvSpPr>
              <a:spLocks noChangeShapeType="1"/>
            </p:cNvSpPr>
            <p:nvPr/>
          </p:nvSpPr>
          <p:spPr bwMode="auto">
            <a:xfrm flipV="1">
              <a:off x="8132763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3" name="Line 1485"/>
            <p:cNvSpPr>
              <a:spLocks noChangeShapeType="1"/>
            </p:cNvSpPr>
            <p:nvPr/>
          </p:nvSpPr>
          <p:spPr bwMode="auto">
            <a:xfrm flipV="1">
              <a:off x="8250238" y="133064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4" name="Line 1486"/>
            <p:cNvSpPr>
              <a:spLocks noChangeShapeType="1"/>
            </p:cNvSpPr>
            <p:nvPr/>
          </p:nvSpPr>
          <p:spPr bwMode="auto">
            <a:xfrm flipV="1">
              <a:off x="8364538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5" name="Line 1487"/>
            <p:cNvSpPr>
              <a:spLocks noChangeShapeType="1"/>
            </p:cNvSpPr>
            <p:nvPr/>
          </p:nvSpPr>
          <p:spPr bwMode="auto">
            <a:xfrm flipV="1">
              <a:off x="8480425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6" name="Line 1488"/>
            <p:cNvSpPr>
              <a:spLocks noChangeShapeType="1"/>
            </p:cNvSpPr>
            <p:nvPr/>
          </p:nvSpPr>
          <p:spPr bwMode="auto">
            <a:xfrm flipV="1">
              <a:off x="6048375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7" name="Line 1489"/>
            <p:cNvSpPr>
              <a:spLocks noChangeShapeType="1"/>
            </p:cNvSpPr>
            <p:nvPr/>
          </p:nvSpPr>
          <p:spPr bwMode="auto">
            <a:xfrm flipV="1">
              <a:off x="6138863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8" name="Line 1490"/>
            <p:cNvSpPr>
              <a:spLocks noChangeShapeType="1"/>
            </p:cNvSpPr>
            <p:nvPr/>
          </p:nvSpPr>
          <p:spPr bwMode="auto">
            <a:xfrm flipV="1">
              <a:off x="6232525" y="1420336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9" name="Line 1491"/>
            <p:cNvSpPr>
              <a:spLocks noChangeShapeType="1"/>
            </p:cNvSpPr>
            <p:nvPr/>
          </p:nvSpPr>
          <p:spPr bwMode="auto">
            <a:xfrm flipV="1">
              <a:off x="6323013" y="1410970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0" name="Line 1492"/>
            <p:cNvSpPr>
              <a:spLocks noChangeShapeType="1"/>
            </p:cNvSpPr>
            <p:nvPr/>
          </p:nvSpPr>
          <p:spPr bwMode="auto">
            <a:xfrm flipV="1">
              <a:off x="6413500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1" name="Line 1493"/>
            <p:cNvSpPr>
              <a:spLocks noChangeShapeType="1"/>
            </p:cNvSpPr>
            <p:nvPr/>
          </p:nvSpPr>
          <p:spPr bwMode="auto">
            <a:xfrm flipV="1">
              <a:off x="6507163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2" name="Line 1494"/>
            <p:cNvSpPr>
              <a:spLocks noChangeShapeType="1"/>
            </p:cNvSpPr>
            <p:nvPr/>
          </p:nvSpPr>
          <p:spPr bwMode="auto">
            <a:xfrm flipV="1">
              <a:off x="6597650" y="1383506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3" name="Line 1495"/>
            <p:cNvSpPr>
              <a:spLocks noChangeShapeType="1"/>
            </p:cNvSpPr>
            <p:nvPr/>
          </p:nvSpPr>
          <p:spPr bwMode="auto">
            <a:xfrm flipV="1">
              <a:off x="6688138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4" name="Line 1496"/>
            <p:cNvSpPr>
              <a:spLocks noChangeShapeType="1"/>
            </p:cNvSpPr>
            <p:nvPr/>
          </p:nvSpPr>
          <p:spPr bwMode="auto">
            <a:xfrm flipV="1">
              <a:off x="6781800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5" name="Line 1497"/>
            <p:cNvSpPr>
              <a:spLocks noChangeShapeType="1"/>
            </p:cNvSpPr>
            <p:nvPr/>
          </p:nvSpPr>
          <p:spPr bwMode="auto">
            <a:xfrm flipV="1">
              <a:off x="6872288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6" name="Line 1498"/>
            <p:cNvSpPr>
              <a:spLocks noChangeShapeType="1"/>
            </p:cNvSpPr>
            <p:nvPr/>
          </p:nvSpPr>
          <p:spPr bwMode="auto">
            <a:xfrm flipV="1">
              <a:off x="6962775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7" name="Line 1499"/>
            <p:cNvSpPr>
              <a:spLocks noChangeShapeType="1"/>
            </p:cNvSpPr>
            <p:nvPr/>
          </p:nvSpPr>
          <p:spPr bwMode="auto">
            <a:xfrm flipV="1">
              <a:off x="7056438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8" name="Line 1500"/>
            <p:cNvSpPr>
              <a:spLocks noChangeShapeType="1"/>
            </p:cNvSpPr>
            <p:nvPr/>
          </p:nvSpPr>
          <p:spPr bwMode="auto">
            <a:xfrm flipV="1">
              <a:off x="7146925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9" name="Line 1501"/>
            <p:cNvSpPr>
              <a:spLocks noChangeShapeType="1"/>
            </p:cNvSpPr>
            <p:nvPr/>
          </p:nvSpPr>
          <p:spPr bwMode="auto">
            <a:xfrm flipV="1">
              <a:off x="7237413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0" name="Line 1502"/>
            <p:cNvSpPr>
              <a:spLocks noChangeShapeType="1"/>
            </p:cNvSpPr>
            <p:nvPr/>
          </p:nvSpPr>
          <p:spPr bwMode="auto">
            <a:xfrm flipV="1">
              <a:off x="6048375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0"/>
          <p:cNvGrpSpPr/>
          <p:nvPr/>
        </p:nvGrpSpPr>
        <p:grpSpPr>
          <a:xfrm>
            <a:off x="10879138" y="1288415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1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2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30" name="Freeform 1462"/>
          <p:cNvSpPr>
            <a:spLocks/>
          </p:cNvSpPr>
          <p:nvPr/>
        </p:nvSpPr>
        <p:spPr bwMode="auto">
          <a:xfrm>
            <a:off x="2599532" y="1883568"/>
            <a:ext cx="3976688" cy="30607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8"/>
              </a:cxn>
              <a:cxn ang="0">
                <a:pos x="2505" y="1928"/>
              </a:cxn>
            </a:cxnLst>
            <a:rect l="0" t="0" r="r" b="b"/>
            <a:pathLst>
              <a:path w="2505" h="1928">
                <a:moveTo>
                  <a:pt x="0" y="0"/>
                </a:moveTo>
                <a:lnTo>
                  <a:pt x="0" y="1928"/>
                </a:lnTo>
                <a:lnTo>
                  <a:pt x="2505" y="1928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31" name="Freeform 1463"/>
          <p:cNvSpPr>
            <a:spLocks/>
          </p:cNvSpPr>
          <p:nvPr/>
        </p:nvSpPr>
        <p:spPr bwMode="auto">
          <a:xfrm>
            <a:off x="2534444" y="1850231"/>
            <a:ext cx="130175" cy="228600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4"/>
              </a:cxn>
              <a:cxn ang="0">
                <a:pos x="41" y="0"/>
              </a:cxn>
              <a:cxn ang="0">
                <a:pos x="0" y="144"/>
              </a:cxn>
              <a:cxn ang="0">
                <a:pos x="41" y="103"/>
              </a:cxn>
            </a:cxnLst>
            <a:rect l="0" t="0" r="r" b="b"/>
            <a:pathLst>
              <a:path w="82" h="144">
                <a:moveTo>
                  <a:pt x="41" y="103"/>
                </a:moveTo>
                <a:lnTo>
                  <a:pt x="82" y="144"/>
                </a:lnTo>
                <a:lnTo>
                  <a:pt x="41" y="0"/>
                </a:lnTo>
                <a:lnTo>
                  <a:pt x="0" y="144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32" name="Freeform 1464"/>
          <p:cNvSpPr>
            <a:spLocks/>
          </p:cNvSpPr>
          <p:nvPr/>
        </p:nvSpPr>
        <p:spPr bwMode="auto">
          <a:xfrm>
            <a:off x="6382544" y="4879181"/>
            <a:ext cx="227013" cy="128588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1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1">
                <a:moveTo>
                  <a:pt x="41" y="41"/>
                </a:moveTo>
                <a:lnTo>
                  <a:pt x="0" y="81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33" name="Line 1465"/>
          <p:cNvSpPr>
            <a:spLocks noChangeShapeType="1"/>
          </p:cNvSpPr>
          <p:nvPr/>
        </p:nvSpPr>
        <p:spPr bwMode="auto">
          <a:xfrm flipV="1">
            <a:off x="2905919" y="2189956"/>
            <a:ext cx="3365500" cy="12223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9" name="Group 2400"/>
          <p:cNvGrpSpPr/>
          <p:nvPr/>
        </p:nvGrpSpPr>
        <p:grpSpPr>
          <a:xfrm>
            <a:off x="10879138" y="1288415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1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2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7" name="Group 2405"/>
          <p:cNvGrpSpPr/>
          <p:nvPr/>
        </p:nvGrpSpPr>
        <p:grpSpPr>
          <a:xfrm>
            <a:off x="2534444" y="1850231"/>
            <a:ext cx="4075113" cy="3157538"/>
            <a:chOff x="5676900" y="12884151"/>
            <a:chExt cx="4075113" cy="3157538"/>
          </a:xfrm>
        </p:grpSpPr>
        <p:sp>
          <p:nvSpPr>
            <p:cNvPr id="8630" name="Freeform 1462"/>
            <p:cNvSpPr>
              <a:spLocks/>
            </p:cNvSpPr>
            <p:nvPr/>
          </p:nvSpPr>
          <p:spPr bwMode="auto">
            <a:xfrm>
              <a:off x="5741988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1" name="Freeform 1463"/>
            <p:cNvSpPr>
              <a:spLocks/>
            </p:cNvSpPr>
            <p:nvPr/>
          </p:nvSpPr>
          <p:spPr bwMode="auto">
            <a:xfrm>
              <a:off x="5676900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2" name="Freeform 1464"/>
            <p:cNvSpPr>
              <a:spLocks/>
            </p:cNvSpPr>
            <p:nvPr/>
          </p:nvSpPr>
          <p:spPr bwMode="auto">
            <a:xfrm>
              <a:off x="9525000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3" name="Line 1465"/>
            <p:cNvSpPr>
              <a:spLocks noChangeShapeType="1"/>
            </p:cNvSpPr>
            <p:nvPr/>
          </p:nvSpPr>
          <p:spPr bwMode="auto">
            <a:xfrm flipV="1">
              <a:off x="6048375" y="13223876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4" name="Freeform 1466"/>
            <p:cNvSpPr>
              <a:spLocks/>
            </p:cNvSpPr>
            <p:nvPr/>
          </p:nvSpPr>
          <p:spPr bwMode="auto">
            <a:xfrm>
              <a:off x="6048375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5" name="Line 1467"/>
            <p:cNvSpPr>
              <a:spLocks noChangeShapeType="1"/>
            </p:cNvSpPr>
            <p:nvPr/>
          </p:nvSpPr>
          <p:spPr bwMode="auto">
            <a:xfrm flipV="1">
              <a:off x="616426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6" name="Line 1468"/>
            <p:cNvSpPr>
              <a:spLocks noChangeShapeType="1"/>
            </p:cNvSpPr>
            <p:nvPr/>
          </p:nvSpPr>
          <p:spPr bwMode="auto">
            <a:xfrm flipV="1">
              <a:off x="6278563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7" name="Line 1469"/>
            <p:cNvSpPr>
              <a:spLocks noChangeShapeType="1"/>
            </p:cNvSpPr>
            <p:nvPr/>
          </p:nvSpPr>
          <p:spPr bwMode="auto">
            <a:xfrm flipV="1">
              <a:off x="6394450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8" name="Line 1470"/>
            <p:cNvSpPr>
              <a:spLocks noChangeShapeType="1"/>
            </p:cNvSpPr>
            <p:nvPr/>
          </p:nvSpPr>
          <p:spPr bwMode="auto">
            <a:xfrm flipV="1">
              <a:off x="6511925" y="141763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39" name="Line 1471"/>
            <p:cNvSpPr>
              <a:spLocks noChangeShapeType="1"/>
            </p:cNvSpPr>
            <p:nvPr/>
          </p:nvSpPr>
          <p:spPr bwMode="auto">
            <a:xfrm flipV="1">
              <a:off x="6626225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0" name="Line 1472"/>
            <p:cNvSpPr>
              <a:spLocks noChangeShapeType="1"/>
            </p:cNvSpPr>
            <p:nvPr/>
          </p:nvSpPr>
          <p:spPr bwMode="auto">
            <a:xfrm flipV="1">
              <a:off x="6742113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1" name="Line 1473"/>
            <p:cNvSpPr>
              <a:spLocks noChangeShapeType="1"/>
            </p:cNvSpPr>
            <p:nvPr/>
          </p:nvSpPr>
          <p:spPr bwMode="auto">
            <a:xfrm flipV="1">
              <a:off x="6859588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2" name="Line 1474"/>
            <p:cNvSpPr>
              <a:spLocks noChangeShapeType="1"/>
            </p:cNvSpPr>
            <p:nvPr/>
          </p:nvSpPr>
          <p:spPr bwMode="auto">
            <a:xfrm flipV="1">
              <a:off x="6975475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3" name="Line 1475"/>
            <p:cNvSpPr>
              <a:spLocks noChangeShapeType="1"/>
            </p:cNvSpPr>
            <p:nvPr/>
          </p:nvSpPr>
          <p:spPr bwMode="auto">
            <a:xfrm flipV="1">
              <a:off x="7089775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4" name="Line 1476"/>
            <p:cNvSpPr>
              <a:spLocks noChangeShapeType="1"/>
            </p:cNvSpPr>
            <p:nvPr/>
          </p:nvSpPr>
          <p:spPr bwMode="auto">
            <a:xfrm flipV="1">
              <a:off x="7205663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5" name="Line 1477"/>
            <p:cNvSpPr>
              <a:spLocks noChangeShapeType="1"/>
            </p:cNvSpPr>
            <p:nvPr/>
          </p:nvSpPr>
          <p:spPr bwMode="auto">
            <a:xfrm flipV="1">
              <a:off x="7323138" y="137699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6" name="Line 1478"/>
            <p:cNvSpPr>
              <a:spLocks noChangeShapeType="1"/>
            </p:cNvSpPr>
            <p:nvPr/>
          </p:nvSpPr>
          <p:spPr bwMode="auto">
            <a:xfrm flipV="1">
              <a:off x="7439025" y="137128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7" name="Line 1479"/>
            <p:cNvSpPr>
              <a:spLocks noChangeShapeType="1"/>
            </p:cNvSpPr>
            <p:nvPr/>
          </p:nvSpPr>
          <p:spPr bwMode="auto">
            <a:xfrm flipV="1">
              <a:off x="7553325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8" name="Line 1480"/>
            <p:cNvSpPr>
              <a:spLocks noChangeShapeType="1"/>
            </p:cNvSpPr>
            <p:nvPr/>
          </p:nvSpPr>
          <p:spPr bwMode="auto">
            <a:xfrm flipV="1">
              <a:off x="7669213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49" name="Line 1481"/>
            <p:cNvSpPr>
              <a:spLocks noChangeShapeType="1"/>
            </p:cNvSpPr>
            <p:nvPr/>
          </p:nvSpPr>
          <p:spPr bwMode="auto">
            <a:xfrm flipV="1">
              <a:off x="7786688" y="135397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0" name="Line 1482"/>
            <p:cNvSpPr>
              <a:spLocks noChangeShapeType="1"/>
            </p:cNvSpPr>
            <p:nvPr/>
          </p:nvSpPr>
          <p:spPr bwMode="auto">
            <a:xfrm flipV="1">
              <a:off x="7900988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1" name="Line 1483"/>
            <p:cNvSpPr>
              <a:spLocks noChangeShapeType="1"/>
            </p:cNvSpPr>
            <p:nvPr/>
          </p:nvSpPr>
          <p:spPr bwMode="auto">
            <a:xfrm flipV="1">
              <a:off x="8016875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2" name="Line 1484"/>
            <p:cNvSpPr>
              <a:spLocks noChangeShapeType="1"/>
            </p:cNvSpPr>
            <p:nvPr/>
          </p:nvSpPr>
          <p:spPr bwMode="auto">
            <a:xfrm flipV="1">
              <a:off x="8132763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3" name="Line 1485"/>
            <p:cNvSpPr>
              <a:spLocks noChangeShapeType="1"/>
            </p:cNvSpPr>
            <p:nvPr/>
          </p:nvSpPr>
          <p:spPr bwMode="auto">
            <a:xfrm flipV="1">
              <a:off x="8250238" y="1330642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4" name="Line 1486"/>
            <p:cNvSpPr>
              <a:spLocks noChangeShapeType="1"/>
            </p:cNvSpPr>
            <p:nvPr/>
          </p:nvSpPr>
          <p:spPr bwMode="auto">
            <a:xfrm flipV="1">
              <a:off x="8364538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5" name="Line 1487"/>
            <p:cNvSpPr>
              <a:spLocks noChangeShapeType="1"/>
            </p:cNvSpPr>
            <p:nvPr/>
          </p:nvSpPr>
          <p:spPr bwMode="auto">
            <a:xfrm flipV="1">
              <a:off x="8480425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6" name="Line 1488"/>
            <p:cNvSpPr>
              <a:spLocks noChangeShapeType="1"/>
            </p:cNvSpPr>
            <p:nvPr/>
          </p:nvSpPr>
          <p:spPr bwMode="auto">
            <a:xfrm flipV="1">
              <a:off x="6048375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7" name="Line 1489"/>
            <p:cNvSpPr>
              <a:spLocks noChangeShapeType="1"/>
            </p:cNvSpPr>
            <p:nvPr/>
          </p:nvSpPr>
          <p:spPr bwMode="auto">
            <a:xfrm flipV="1">
              <a:off x="6138863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8" name="Line 1490"/>
            <p:cNvSpPr>
              <a:spLocks noChangeShapeType="1"/>
            </p:cNvSpPr>
            <p:nvPr/>
          </p:nvSpPr>
          <p:spPr bwMode="auto">
            <a:xfrm flipV="1">
              <a:off x="6232525" y="1420336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59" name="Line 1491"/>
            <p:cNvSpPr>
              <a:spLocks noChangeShapeType="1"/>
            </p:cNvSpPr>
            <p:nvPr/>
          </p:nvSpPr>
          <p:spPr bwMode="auto">
            <a:xfrm flipV="1">
              <a:off x="6323013" y="1410970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0" name="Line 1492"/>
            <p:cNvSpPr>
              <a:spLocks noChangeShapeType="1"/>
            </p:cNvSpPr>
            <p:nvPr/>
          </p:nvSpPr>
          <p:spPr bwMode="auto">
            <a:xfrm flipV="1">
              <a:off x="6413500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1" name="Line 1493"/>
            <p:cNvSpPr>
              <a:spLocks noChangeShapeType="1"/>
            </p:cNvSpPr>
            <p:nvPr/>
          </p:nvSpPr>
          <p:spPr bwMode="auto">
            <a:xfrm flipV="1">
              <a:off x="6507163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2" name="Line 1494"/>
            <p:cNvSpPr>
              <a:spLocks noChangeShapeType="1"/>
            </p:cNvSpPr>
            <p:nvPr/>
          </p:nvSpPr>
          <p:spPr bwMode="auto">
            <a:xfrm flipV="1">
              <a:off x="6597650" y="1383506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3" name="Line 1495"/>
            <p:cNvSpPr>
              <a:spLocks noChangeShapeType="1"/>
            </p:cNvSpPr>
            <p:nvPr/>
          </p:nvSpPr>
          <p:spPr bwMode="auto">
            <a:xfrm flipV="1">
              <a:off x="6688138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4" name="Line 1496"/>
            <p:cNvSpPr>
              <a:spLocks noChangeShapeType="1"/>
            </p:cNvSpPr>
            <p:nvPr/>
          </p:nvSpPr>
          <p:spPr bwMode="auto">
            <a:xfrm flipV="1">
              <a:off x="6781800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5" name="Line 1497"/>
            <p:cNvSpPr>
              <a:spLocks noChangeShapeType="1"/>
            </p:cNvSpPr>
            <p:nvPr/>
          </p:nvSpPr>
          <p:spPr bwMode="auto">
            <a:xfrm flipV="1">
              <a:off x="6872288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6" name="Line 1498"/>
            <p:cNvSpPr>
              <a:spLocks noChangeShapeType="1"/>
            </p:cNvSpPr>
            <p:nvPr/>
          </p:nvSpPr>
          <p:spPr bwMode="auto">
            <a:xfrm flipV="1">
              <a:off x="6962775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7" name="Line 1499"/>
            <p:cNvSpPr>
              <a:spLocks noChangeShapeType="1"/>
            </p:cNvSpPr>
            <p:nvPr/>
          </p:nvSpPr>
          <p:spPr bwMode="auto">
            <a:xfrm flipV="1">
              <a:off x="7056438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8" name="Line 1500"/>
            <p:cNvSpPr>
              <a:spLocks noChangeShapeType="1"/>
            </p:cNvSpPr>
            <p:nvPr/>
          </p:nvSpPr>
          <p:spPr bwMode="auto">
            <a:xfrm flipV="1">
              <a:off x="7146925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69" name="Line 1501"/>
            <p:cNvSpPr>
              <a:spLocks noChangeShapeType="1"/>
            </p:cNvSpPr>
            <p:nvPr/>
          </p:nvSpPr>
          <p:spPr bwMode="auto">
            <a:xfrm flipV="1">
              <a:off x="7237413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0" name="Line 1502"/>
            <p:cNvSpPr>
              <a:spLocks noChangeShapeType="1"/>
            </p:cNvSpPr>
            <p:nvPr/>
          </p:nvSpPr>
          <p:spPr bwMode="auto">
            <a:xfrm flipV="1">
              <a:off x="6048375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8" name="Group 2400"/>
          <p:cNvGrpSpPr/>
          <p:nvPr/>
        </p:nvGrpSpPr>
        <p:grpSpPr>
          <a:xfrm>
            <a:off x="10879138" y="1288415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1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kjermbilde (32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6064" y="1150699"/>
            <a:ext cx="8100392" cy="4870589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71" name="Freeform 1503"/>
          <p:cNvSpPr>
            <a:spLocks/>
          </p:cNvSpPr>
          <p:nvPr/>
        </p:nvSpPr>
        <p:spPr bwMode="auto">
          <a:xfrm>
            <a:off x="2599531" y="1883568"/>
            <a:ext cx="3976688" cy="306070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8"/>
              </a:cxn>
              <a:cxn ang="0">
                <a:pos x="2505" y="1928"/>
              </a:cxn>
            </a:cxnLst>
            <a:rect l="0" t="0" r="r" b="b"/>
            <a:pathLst>
              <a:path w="2505" h="1928">
                <a:moveTo>
                  <a:pt x="0" y="0"/>
                </a:moveTo>
                <a:lnTo>
                  <a:pt x="0" y="1928"/>
                </a:lnTo>
                <a:lnTo>
                  <a:pt x="2505" y="1928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72" name="Freeform 1504"/>
          <p:cNvSpPr>
            <a:spLocks/>
          </p:cNvSpPr>
          <p:nvPr/>
        </p:nvSpPr>
        <p:spPr bwMode="auto">
          <a:xfrm>
            <a:off x="2534444" y="1850231"/>
            <a:ext cx="130175" cy="228600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4"/>
              </a:cxn>
              <a:cxn ang="0">
                <a:pos x="41" y="0"/>
              </a:cxn>
              <a:cxn ang="0">
                <a:pos x="0" y="144"/>
              </a:cxn>
              <a:cxn ang="0">
                <a:pos x="41" y="103"/>
              </a:cxn>
            </a:cxnLst>
            <a:rect l="0" t="0" r="r" b="b"/>
            <a:pathLst>
              <a:path w="82" h="144">
                <a:moveTo>
                  <a:pt x="41" y="103"/>
                </a:moveTo>
                <a:lnTo>
                  <a:pt x="82" y="144"/>
                </a:lnTo>
                <a:lnTo>
                  <a:pt x="41" y="0"/>
                </a:lnTo>
                <a:lnTo>
                  <a:pt x="0" y="144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73" name="Freeform 1505"/>
          <p:cNvSpPr>
            <a:spLocks/>
          </p:cNvSpPr>
          <p:nvPr/>
        </p:nvSpPr>
        <p:spPr bwMode="auto">
          <a:xfrm>
            <a:off x="6382544" y="4879181"/>
            <a:ext cx="227013" cy="128588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1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1">
                <a:moveTo>
                  <a:pt x="41" y="41"/>
                </a:moveTo>
                <a:lnTo>
                  <a:pt x="0" y="81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674" name="Line 1506"/>
          <p:cNvSpPr>
            <a:spLocks noChangeShapeType="1"/>
          </p:cNvSpPr>
          <p:nvPr/>
        </p:nvSpPr>
        <p:spPr bwMode="auto">
          <a:xfrm>
            <a:off x="2905919" y="3412331"/>
            <a:ext cx="3365500" cy="15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9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1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7" name="Group 2400"/>
          <p:cNvGrpSpPr/>
          <p:nvPr/>
        </p:nvGrpSpPr>
        <p:grpSpPr>
          <a:xfrm>
            <a:off x="2534444" y="1850231"/>
            <a:ext cx="4075113" cy="3157538"/>
            <a:chOff x="10879138" y="12884151"/>
            <a:chExt cx="4075113" cy="3157538"/>
          </a:xfrm>
        </p:grpSpPr>
        <p:sp>
          <p:nvSpPr>
            <p:cNvPr id="8671" name="Freeform 1503"/>
            <p:cNvSpPr>
              <a:spLocks/>
            </p:cNvSpPr>
            <p:nvPr/>
          </p:nvSpPr>
          <p:spPr bwMode="auto">
            <a:xfrm>
              <a:off x="10944225" y="12917488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2" name="Freeform 1504"/>
            <p:cNvSpPr>
              <a:spLocks/>
            </p:cNvSpPr>
            <p:nvPr/>
          </p:nvSpPr>
          <p:spPr bwMode="auto">
            <a:xfrm>
              <a:off x="10879138" y="12884151"/>
              <a:ext cx="130175" cy="228600"/>
            </a:xfrm>
            <a:custGeom>
              <a:avLst/>
              <a:gdLst/>
              <a:ahLst/>
              <a:cxnLst>
                <a:cxn ang="0">
                  <a:pos x="41" y="103"/>
                </a:cxn>
                <a:cxn ang="0">
                  <a:pos x="82" y="144"/>
                </a:cxn>
                <a:cxn ang="0">
                  <a:pos x="41" y="0"/>
                </a:cxn>
                <a:cxn ang="0">
                  <a:pos x="0" y="144"/>
                </a:cxn>
                <a:cxn ang="0">
                  <a:pos x="41" y="103"/>
                </a:cxn>
              </a:cxnLst>
              <a:rect l="0" t="0" r="r" b="b"/>
              <a:pathLst>
                <a:path w="82" h="144">
                  <a:moveTo>
                    <a:pt x="41" y="103"/>
                  </a:moveTo>
                  <a:lnTo>
                    <a:pt x="82" y="144"/>
                  </a:lnTo>
                  <a:lnTo>
                    <a:pt x="41" y="0"/>
                  </a:lnTo>
                  <a:lnTo>
                    <a:pt x="0" y="144"/>
                  </a:lnTo>
                  <a:lnTo>
                    <a:pt x="41" y="103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3" name="Freeform 1505"/>
            <p:cNvSpPr>
              <a:spLocks/>
            </p:cNvSpPr>
            <p:nvPr/>
          </p:nvSpPr>
          <p:spPr bwMode="auto">
            <a:xfrm>
              <a:off x="14727238" y="15913101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4" name="Line 1506"/>
            <p:cNvSpPr>
              <a:spLocks noChangeShapeType="1"/>
            </p:cNvSpPr>
            <p:nvPr/>
          </p:nvSpPr>
          <p:spPr bwMode="auto">
            <a:xfrm>
              <a:off x="11250613" y="14446251"/>
              <a:ext cx="3365500" cy="1588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5" name="Freeform 1507"/>
            <p:cNvSpPr>
              <a:spLocks/>
            </p:cNvSpPr>
            <p:nvPr/>
          </p:nvSpPr>
          <p:spPr bwMode="auto">
            <a:xfrm>
              <a:off x="11250613" y="13223876"/>
              <a:ext cx="2447925" cy="1222375"/>
            </a:xfrm>
            <a:custGeom>
              <a:avLst/>
              <a:gdLst/>
              <a:ahLst/>
              <a:cxnLst>
                <a:cxn ang="0">
                  <a:pos x="770" y="0"/>
                </a:cxn>
                <a:cxn ang="0">
                  <a:pos x="0" y="770"/>
                </a:cxn>
                <a:cxn ang="0">
                  <a:pos x="1542" y="0"/>
                </a:cxn>
                <a:cxn ang="0">
                  <a:pos x="770" y="0"/>
                </a:cxn>
              </a:cxnLst>
              <a:rect l="0" t="0" r="r" b="b"/>
              <a:pathLst>
                <a:path w="1542" h="770">
                  <a:moveTo>
                    <a:pt x="770" y="0"/>
                  </a:moveTo>
                  <a:lnTo>
                    <a:pt x="0" y="770"/>
                  </a:lnTo>
                  <a:lnTo>
                    <a:pt x="1542" y="0"/>
                  </a:lnTo>
                  <a:lnTo>
                    <a:pt x="770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6" name="Line 1508"/>
            <p:cNvSpPr>
              <a:spLocks noChangeShapeType="1"/>
            </p:cNvSpPr>
            <p:nvPr/>
          </p:nvSpPr>
          <p:spPr bwMode="auto">
            <a:xfrm flipV="1">
              <a:off x="11364913" y="143510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7" name="Line 1509"/>
            <p:cNvSpPr>
              <a:spLocks noChangeShapeType="1"/>
            </p:cNvSpPr>
            <p:nvPr/>
          </p:nvSpPr>
          <p:spPr bwMode="auto">
            <a:xfrm flipV="1">
              <a:off x="11480800" y="14293851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8" name="Line 1510"/>
            <p:cNvSpPr>
              <a:spLocks noChangeShapeType="1"/>
            </p:cNvSpPr>
            <p:nvPr/>
          </p:nvSpPr>
          <p:spPr bwMode="auto">
            <a:xfrm flipV="1">
              <a:off x="11596688" y="142335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79" name="Line 1511"/>
            <p:cNvSpPr>
              <a:spLocks noChangeShapeType="1"/>
            </p:cNvSpPr>
            <p:nvPr/>
          </p:nvSpPr>
          <p:spPr bwMode="auto">
            <a:xfrm flipV="1">
              <a:off x="11714163" y="141763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0" name="Line 1512"/>
            <p:cNvSpPr>
              <a:spLocks noChangeShapeType="1"/>
            </p:cNvSpPr>
            <p:nvPr/>
          </p:nvSpPr>
          <p:spPr bwMode="auto">
            <a:xfrm flipV="1">
              <a:off x="11828463" y="141176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1" name="Line 1513"/>
            <p:cNvSpPr>
              <a:spLocks noChangeShapeType="1"/>
            </p:cNvSpPr>
            <p:nvPr/>
          </p:nvSpPr>
          <p:spPr bwMode="auto">
            <a:xfrm flipV="1">
              <a:off x="11944350" y="1406048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2" name="Line 1514"/>
            <p:cNvSpPr>
              <a:spLocks noChangeShapeType="1"/>
            </p:cNvSpPr>
            <p:nvPr/>
          </p:nvSpPr>
          <p:spPr bwMode="auto">
            <a:xfrm flipV="1">
              <a:off x="12061825" y="140033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3" name="Line 1515"/>
            <p:cNvSpPr>
              <a:spLocks noChangeShapeType="1"/>
            </p:cNvSpPr>
            <p:nvPr/>
          </p:nvSpPr>
          <p:spPr bwMode="auto">
            <a:xfrm flipV="1">
              <a:off x="12177713" y="13944601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4" name="Line 1516"/>
            <p:cNvSpPr>
              <a:spLocks noChangeShapeType="1"/>
            </p:cNvSpPr>
            <p:nvPr/>
          </p:nvSpPr>
          <p:spPr bwMode="auto">
            <a:xfrm flipV="1">
              <a:off x="12292013" y="13887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5" name="Line 1517"/>
            <p:cNvSpPr>
              <a:spLocks noChangeShapeType="1"/>
            </p:cNvSpPr>
            <p:nvPr/>
          </p:nvSpPr>
          <p:spPr bwMode="auto">
            <a:xfrm flipV="1">
              <a:off x="12407900" y="138303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6" name="Line 1518"/>
            <p:cNvSpPr>
              <a:spLocks noChangeShapeType="1"/>
            </p:cNvSpPr>
            <p:nvPr/>
          </p:nvSpPr>
          <p:spPr bwMode="auto">
            <a:xfrm flipV="1">
              <a:off x="12525375" y="13769976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7" name="Line 1519"/>
            <p:cNvSpPr>
              <a:spLocks noChangeShapeType="1"/>
            </p:cNvSpPr>
            <p:nvPr/>
          </p:nvSpPr>
          <p:spPr bwMode="auto">
            <a:xfrm flipV="1">
              <a:off x="12638088" y="137128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8" name="Line 1520"/>
            <p:cNvSpPr>
              <a:spLocks noChangeShapeType="1"/>
            </p:cNvSpPr>
            <p:nvPr/>
          </p:nvSpPr>
          <p:spPr bwMode="auto">
            <a:xfrm flipV="1">
              <a:off x="12755563" y="13655676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89" name="Line 1521"/>
            <p:cNvSpPr>
              <a:spLocks noChangeShapeType="1"/>
            </p:cNvSpPr>
            <p:nvPr/>
          </p:nvSpPr>
          <p:spPr bwMode="auto">
            <a:xfrm flipV="1">
              <a:off x="12871450" y="135969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0" name="Line 1522"/>
            <p:cNvSpPr>
              <a:spLocks noChangeShapeType="1"/>
            </p:cNvSpPr>
            <p:nvPr/>
          </p:nvSpPr>
          <p:spPr bwMode="auto">
            <a:xfrm flipV="1">
              <a:off x="12988925" y="13539788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1" name="Line 1523"/>
            <p:cNvSpPr>
              <a:spLocks noChangeShapeType="1"/>
            </p:cNvSpPr>
            <p:nvPr/>
          </p:nvSpPr>
          <p:spPr bwMode="auto">
            <a:xfrm flipV="1">
              <a:off x="13103225" y="1347946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2" name="Line 1524"/>
            <p:cNvSpPr>
              <a:spLocks noChangeShapeType="1"/>
            </p:cNvSpPr>
            <p:nvPr/>
          </p:nvSpPr>
          <p:spPr bwMode="auto">
            <a:xfrm flipV="1">
              <a:off x="13219113" y="13422313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3" name="Line 1525"/>
            <p:cNvSpPr>
              <a:spLocks noChangeShapeType="1"/>
            </p:cNvSpPr>
            <p:nvPr/>
          </p:nvSpPr>
          <p:spPr bwMode="auto">
            <a:xfrm flipV="1">
              <a:off x="13335000" y="13366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4" name="Line 1526"/>
            <p:cNvSpPr>
              <a:spLocks noChangeShapeType="1"/>
            </p:cNvSpPr>
            <p:nvPr/>
          </p:nvSpPr>
          <p:spPr bwMode="auto">
            <a:xfrm flipV="1">
              <a:off x="13449300" y="13306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5" name="Line 1527"/>
            <p:cNvSpPr>
              <a:spLocks noChangeShapeType="1"/>
            </p:cNvSpPr>
            <p:nvPr/>
          </p:nvSpPr>
          <p:spPr bwMode="auto">
            <a:xfrm flipV="1">
              <a:off x="13566775" y="1324927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6" name="Line 1528"/>
            <p:cNvSpPr>
              <a:spLocks noChangeShapeType="1"/>
            </p:cNvSpPr>
            <p:nvPr/>
          </p:nvSpPr>
          <p:spPr bwMode="auto">
            <a:xfrm flipV="1">
              <a:off x="13682663" y="13223876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7" name="Line 1529"/>
            <p:cNvSpPr>
              <a:spLocks noChangeShapeType="1"/>
            </p:cNvSpPr>
            <p:nvPr/>
          </p:nvSpPr>
          <p:spPr bwMode="auto">
            <a:xfrm flipV="1">
              <a:off x="11250613" y="144081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8" name="Line 1530"/>
            <p:cNvSpPr>
              <a:spLocks noChangeShapeType="1"/>
            </p:cNvSpPr>
            <p:nvPr/>
          </p:nvSpPr>
          <p:spPr bwMode="auto">
            <a:xfrm flipV="1">
              <a:off x="11341100" y="14293851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699" name="Line 1531"/>
            <p:cNvSpPr>
              <a:spLocks noChangeShapeType="1"/>
            </p:cNvSpPr>
            <p:nvPr/>
          </p:nvSpPr>
          <p:spPr bwMode="auto">
            <a:xfrm flipV="1">
              <a:off x="11431588" y="14203363"/>
              <a:ext cx="61913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0" name="Line 1532"/>
            <p:cNvSpPr>
              <a:spLocks noChangeShapeType="1"/>
            </p:cNvSpPr>
            <p:nvPr/>
          </p:nvSpPr>
          <p:spPr bwMode="auto">
            <a:xfrm flipV="1">
              <a:off x="11525250" y="14109701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1" name="Line 1533"/>
            <p:cNvSpPr>
              <a:spLocks noChangeShapeType="1"/>
            </p:cNvSpPr>
            <p:nvPr/>
          </p:nvSpPr>
          <p:spPr bwMode="auto">
            <a:xfrm flipV="1">
              <a:off x="11615738" y="14019213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2" name="Line 1534"/>
            <p:cNvSpPr>
              <a:spLocks noChangeShapeType="1"/>
            </p:cNvSpPr>
            <p:nvPr/>
          </p:nvSpPr>
          <p:spPr bwMode="auto">
            <a:xfrm flipV="1">
              <a:off x="11709400" y="13928726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3" name="Line 1535"/>
            <p:cNvSpPr>
              <a:spLocks noChangeShapeType="1"/>
            </p:cNvSpPr>
            <p:nvPr/>
          </p:nvSpPr>
          <p:spPr bwMode="auto">
            <a:xfrm flipV="1">
              <a:off x="11799888" y="138350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4" name="Line 1536"/>
            <p:cNvSpPr>
              <a:spLocks noChangeShapeType="1"/>
            </p:cNvSpPr>
            <p:nvPr/>
          </p:nvSpPr>
          <p:spPr bwMode="auto">
            <a:xfrm flipV="1">
              <a:off x="11890375" y="1374457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5" name="Line 1537"/>
            <p:cNvSpPr>
              <a:spLocks noChangeShapeType="1"/>
            </p:cNvSpPr>
            <p:nvPr/>
          </p:nvSpPr>
          <p:spPr bwMode="auto">
            <a:xfrm flipV="1">
              <a:off x="11984038" y="13654088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6" name="Line 1538"/>
            <p:cNvSpPr>
              <a:spLocks noChangeShapeType="1"/>
            </p:cNvSpPr>
            <p:nvPr/>
          </p:nvSpPr>
          <p:spPr bwMode="auto">
            <a:xfrm flipV="1">
              <a:off x="12074525" y="13560426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7" name="Line 1539"/>
            <p:cNvSpPr>
              <a:spLocks noChangeShapeType="1"/>
            </p:cNvSpPr>
            <p:nvPr/>
          </p:nvSpPr>
          <p:spPr bwMode="auto">
            <a:xfrm flipV="1">
              <a:off x="12165013" y="134699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8" name="Line 1540"/>
            <p:cNvSpPr>
              <a:spLocks noChangeShapeType="1"/>
            </p:cNvSpPr>
            <p:nvPr/>
          </p:nvSpPr>
          <p:spPr bwMode="auto">
            <a:xfrm flipV="1">
              <a:off x="12258675" y="13379451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09" name="Line 1541"/>
            <p:cNvSpPr>
              <a:spLocks noChangeShapeType="1"/>
            </p:cNvSpPr>
            <p:nvPr/>
          </p:nvSpPr>
          <p:spPr bwMode="auto">
            <a:xfrm flipV="1">
              <a:off x="12349163" y="1328578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0" name="Line 1542"/>
            <p:cNvSpPr>
              <a:spLocks noChangeShapeType="1"/>
            </p:cNvSpPr>
            <p:nvPr/>
          </p:nvSpPr>
          <p:spPr bwMode="auto">
            <a:xfrm flipV="1">
              <a:off x="12439650" y="13223876"/>
              <a:ext cx="33338" cy="333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711" name="Line 1543"/>
            <p:cNvSpPr>
              <a:spLocks noChangeShapeType="1"/>
            </p:cNvSpPr>
            <p:nvPr/>
          </p:nvSpPr>
          <p:spPr bwMode="auto">
            <a:xfrm flipV="1">
              <a:off x="11250613" y="14387513"/>
              <a:ext cx="58738" cy="587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8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2607047"/>
            <a:ext cx="7772400" cy="1470025"/>
          </a:xfrm>
        </p:spPr>
        <p:txBody>
          <a:bodyPr/>
          <a:lstStyle/>
          <a:p>
            <a:r>
              <a:rPr lang="nb-NO" dirty="0" smtClean="0"/>
              <a:t>Ulike tilstander</a:t>
            </a:r>
            <a:endParaRPr lang="nb-NO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8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2"/>
          <p:cNvGrpSpPr/>
          <p:nvPr/>
        </p:nvGrpSpPr>
        <p:grpSpPr>
          <a:xfrm>
            <a:off x="2534444" y="1851819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8" name="Group 2401"/>
          <p:cNvGrpSpPr/>
          <p:nvPr/>
        </p:nvGrpSpPr>
        <p:grpSpPr>
          <a:xfrm>
            <a:off x="10879138" y="17781588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4"/>
          <p:cNvGrpSpPr/>
          <p:nvPr/>
        </p:nvGrpSpPr>
        <p:grpSpPr>
          <a:xfrm>
            <a:off x="2534444" y="1851819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8" name="Group 2401"/>
          <p:cNvGrpSpPr/>
          <p:nvPr/>
        </p:nvGrpSpPr>
        <p:grpSpPr>
          <a:xfrm>
            <a:off x="2534444" y="1851819"/>
            <a:ext cx="4075113" cy="3154363"/>
            <a:chOff x="10879138" y="17781588"/>
            <a:chExt cx="4075113" cy="3154363"/>
          </a:xfrm>
        </p:grpSpPr>
        <p:sp>
          <p:nvSpPr>
            <p:cNvPr id="8817" name="Line 1649"/>
            <p:cNvSpPr>
              <a:spLocks noChangeShapeType="1"/>
            </p:cNvSpPr>
            <p:nvPr/>
          </p:nvSpPr>
          <p:spPr bwMode="auto">
            <a:xfrm>
              <a:off x="11250613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8" name="Freeform 1650"/>
            <p:cNvSpPr>
              <a:spLocks/>
            </p:cNvSpPr>
            <p:nvPr/>
          </p:nvSpPr>
          <p:spPr bwMode="auto">
            <a:xfrm>
              <a:off x="11250613" y="19343688"/>
              <a:ext cx="2141538" cy="1222375"/>
            </a:xfrm>
            <a:custGeom>
              <a:avLst/>
              <a:gdLst/>
              <a:ahLst/>
              <a:cxnLst>
                <a:cxn ang="0">
                  <a:pos x="385" y="770"/>
                </a:cxn>
                <a:cxn ang="0">
                  <a:pos x="0" y="0"/>
                </a:cxn>
                <a:cxn ang="0">
                  <a:pos x="1349" y="770"/>
                </a:cxn>
                <a:cxn ang="0">
                  <a:pos x="385" y="770"/>
                </a:cxn>
              </a:cxnLst>
              <a:rect l="0" t="0" r="r" b="b"/>
              <a:pathLst>
                <a:path w="1349" h="770">
                  <a:moveTo>
                    <a:pt x="385" y="770"/>
                  </a:moveTo>
                  <a:lnTo>
                    <a:pt x="0" y="0"/>
                  </a:lnTo>
                  <a:lnTo>
                    <a:pt x="1349" y="770"/>
                  </a:lnTo>
                  <a:lnTo>
                    <a:pt x="385" y="77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9" name="Freeform 1651"/>
            <p:cNvSpPr>
              <a:spLocks/>
            </p:cNvSpPr>
            <p:nvPr/>
          </p:nvSpPr>
          <p:spPr bwMode="auto">
            <a:xfrm>
              <a:off x="10944225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0" name="Freeform 1652"/>
            <p:cNvSpPr>
              <a:spLocks/>
            </p:cNvSpPr>
            <p:nvPr/>
          </p:nvSpPr>
          <p:spPr bwMode="auto">
            <a:xfrm>
              <a:off x="10879138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1" name="Freeform 1653"/>
            <p:cNvSpPr>
              <a:spLocks/>
            </p:cNvSpPr>
            <p:nvPr/>
          </p:nvSpPr>
          <p:spPr bwMode="auto">
            <a:xfrm>
              <a:off x="14727238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2" name="Line 1654"/>
            <p:cNvSpPr>
              <a:spLocks noChangeShapeType="1"/>
            </p:cNvSpPr>
            <p:nvPr/>
          </p:nvSpPr>
          <p:spPr bwMode="auto">
            <a:xfrm>
              <a:off x="11361738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3" name="Line 1655"/>
            <p:cNvSpPr>
              <a:spLocks noChangeShapeType="1"/>
            </p:cNvSpPr>
            <p:nvPr/>
          </p:nvSpPr>
          <p:spPr bwMode="auto">
            <a:xfrm>
              <a:off x="11476038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4" name="Line 1656"/>
            <p:cNvSpPr>
              <a:spLocks noChangeShapeType="1"/>
            </p:cNvSpPr>
            <p:nvPr/>
          </p:nvSpPr>
          <p:spPr bwMode="auto">
            <a:xfrm>
              <a:off x="11587163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5" name="Line 1657"/>
            <p:cNvSpPr>
              <a:spLocks noChangeShapeType="1"/>
            </p:cNvSpPr>
            <p:nvPr/>
          </p:nvSpPr>
          <p:spPr bwMode="auto">
            <a:xfrm>
              <a:off x="11698288" y="1959927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6" name="Line 1658"/>
            <p:cNvSpPr>
              <a:spLocks noChangeShapeType="1"/>
            </p:cNvSpPr>
            <p:nvPr/>
          </p:nvSpPr>
          <p:spPr bwMode="auto">
            <a:xfrm>
              <a:off x="11812588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7" name="Line 1659"/>
            <p:cNvSpPr>
              <a:spLocks noChangeShapeType="1"/>
            </p:cNvSpPr>
            <p:nvPr/>
          </p:nvSpPr>
          <p:spPr bwMode="auto">
            <a:xfrm>
              <a:off x="11923713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8" name="Line 1660"/>
            <p:cNvSpPr>
              <a:spLocks noChangeShapeType="1"/>
            </p:cNvSpPr>
            <p:nvPr/>
          </p:nvSpPr>
          <p:spPr bwMode="auto">
            <a:xfrm>
              <a:off x="12038013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29" name="Line 1661"/>
            <p:cNvSpPr>
              <a:spLocks noChangeShapeType="1"/>
            </p:cNvSpPr>
            <p:nvPr/>
          </p:nvSpPr>
          <p:spPr bwMode="auto">
            <a:xfrm>
              <a:off x="12149138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0" name="Line 1662"/>
            <p:cNvSpPr>
              <a:spLocks noChangeShapeType="1"/>
            </p:cNvSpPr>
            <p:nvPr/>
          </p:nvSpPr>
          <p:spPr bwMode="auto">
            <a:xfrm>
              <a:off x="12260263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1" name="Line 1663"/>
            <p:cNvSpPr>
              <a:spLocks noChangeShapeType="1"/>
            </p:cNvSpPr>
            <p:nvPr/>
          </p:nvSpPr>
          <p:spPr bwMode="auto">
            <a:xfrm>
              <a:off x="12374563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2" name="Line 1664"/>
            <p:cNvSpPr>
              <a:spLocks noChangeShapeType="1"/>
            </p:cNvSpPr>
            <p:nvPr/>
          </p:nvSpPr>
          <p:spPr bwMode="auto">
            <a:xfrm>
              <a:off x="12485688" y="2005012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3" name="Line 1665"/>
            <p:cNvSpPr>
              <a:spLocks noChangeShapeType="1"/>
            </p:cNvSpPr>
            <p:nvPr/>
          </p:nvSpPr>
          <p:spPr bwMode="auto">
            <a:xfrm>
              <a:off x="12599988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4" name="Line 1666"/>
            <p:cNvSpPr>
              <a:spLocks noChangeShapeType="1"/>
            </p:cNvSpPr>
            <p:nvPr/>
          </p:nvSpPr>
          <p:spPr bwMode="auto">
            <a:xfrm>
              <a:off x="12711113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5" name="Line 1667"/>
            <p:cNvSpPr>
              <a:spLocks noChangeShapeType="1"/>
            </p:cNvSpPr>
            <p:nvPr/>
          </p:nvSpPr>
          <p:spPr bwMode="auto">
            <a:xfrm>
              <a:off x="12825413" y="20242213"/>
              <a:ext cx="73025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6" name="Line 1668"/>
            <p:cNvSpPr>
              <a:spLocks noChangeShapeType="1"/>
            </p:cNvSpPr>
            <p:nvPr/>
          </p:nvSpPr>
          <p:spPr bwMode="auto">
            <a:xfrm>
              <a:off x="12936538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7" name="Line 1669"/>
            <p:cNvSpPr>
              <a:spLocks noChangeShapeType="1"/>
            </p:cNvSpPr>
            <p:nvPr/>
          </p:nvSpPr>
          <p:spPr bwMode="auto">
            <a:xfrm>
              <a:off x="13047663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8" name="Line 1670"/>
            <p:cNvSpPr>
              <a:spLocks noChangeShapeType="1"/>
            </p:cNvSpPr>
            <p:nvPr/>
          </p:nvSpPr>
          <p:spPr bwMode="auto">
            <a:xfrm>
              <a:off x="13161963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39" name="Line 1671"/>
            <p:cNvSpPr>
              <a:spLocks noChangeShapeType="1"/>
            </p:cNvSpPr>
            <p:nvPr/>
          </p:nvSpPr>
          <p:spPr bwMode="auto">
            <a:xfrm>
              <a:off x="13273088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0" name="Line 1672"/>
            <p:cNvSpPr>
              <a:spLocks noChangeShapeType="1"/>
            </p:cNvSpPr>
            <p:nvPr/>
          </p:nvSpPr>
          <p:spPr bwMode="auto">
            <a:xfrm>
              <a:off x="13387388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1" name="Line 1673"/>
            <p:cNvSpPr>
              <a:spLocks noChangeShapeType="1"/>
            </p:cNvSpPr>
            <p:nvPr/>
          </p:nvSpPr>
          <p:spPr bwMode="auto">
            <a:xfrm>
              <a:off x="11250613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2" name="Line 1674"/>
            <p:cNvSpPr>
              <a:spLocks noChangeShapeType="1"/>
            </p:cNvSpPr>
            <p:nvPr/>
          </p:nvSpPr>
          <p:spPr bwMode="auto">
            <a:xfrm>
              <a:off x="11307763" y="19459576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3" name="Line 1675"/>
            <p:cNvSpPr>
              <a:spLocks noChangeShapeType="1"/>
            </p:cNvSpPr>
            <p:nvPr/>
          </p:nvSpPr>
          <p:spPr bwMode="auto">
            <a:xfrm>
              <a:off x="11364913" y="19573876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4" name="Line 1676"/>
            <p:cNvSpPr>
              <a:spLocks noChangeShapeType="1"/>
            </p:cNvSpPr>
            <p:nvPr/>
          </p:nvSpPr>
          <p:spPr bwMode="auto">
            <a:xfrm>
              <a:off x="11423650" y="1968976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5" name="Line 1677"/>
            <p:cNvSpPr>
              <a:spLocks noChangeShapeType="1"/>
            </p:cNvSpPr>
            <p:nvPr/>
          </p:nvSpPr>
          <p:spPr bwMode="auto">
            <a:xfrm>
              <a:off x="11480800" y="1980723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6" name="Line 1678"/>
            <p:cNvSpPr>
              <a:spLocks noChangeShapeType="1"/>
            </p:cNvSpPr>
            <p:nvPr/>
          </p:nvSpPr>
          <p:spPr bwMode="auto">
            <a:xfrm>
              <a:off x="11539538" y="19923126"/>
              <a:ext cx="36513" cy="762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7" name="Line 1679"/>
            <p:cNvSpPr>
              <a:spLocks noChangeShapeType="1"/>
            </p:cNvSpPr>
            <p:nvPr/>
          </p:nvSpPr>
          <p:spPr bwMode="auto">
            <a:xfrm>
              <a:off x="11596688" y="20037426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8" name="Line 1680"/>
            <p:cNvSpPr>
              <a:spLocks noChangeShapeType="1"/>
            </p:cNvSpPr>
            <p:nvPr/>
          </p:nvSpPr>
          <p:spPr bwMode="auto">
            <a:xfrm>
              <a:off x="11653838" y="20153313"/>
              <a:ext cx="39688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49" name="Line 1681"/>
            <p:cNvSpPr>
              <a:spLocks noChangeShapeType="1"/>
            </p:cNvSpPr>
            <p:nvPr/>
          </p:nvSpPr>
          <p:spPr bwMode="auto">
            <a:xfrm>
              <a:off x="11714163" y="20270788"/>
              <a:ext cx="38100" cy="746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0" name="Line 1682"/>
            <p:cNvSpPr>
              <a:spLocks noChangeShapeType="1"/>
            </p:cNvSpPr>
            <p:nvPr/>
          </p:nvSpPr>
          <p:spPr bwMode="auto">
            <a:xfrm>
              <a:off x="11771313" y="203850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1" name="Line 1683"/>
            <p:cNvSpPr>
              <a:spLocks noChangeShapeType="1"/>
            </p:cNvSpPr>
            <p:nvPr/>
          </p:nvSpPr>
          <p:spPr bwMode="auto">
            <a:xfrm>
              <a:off x="11828463" y="20500976"/>
              <a:ext cx="33338" cy="650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2" name="Line 1684"/>
            <p:cNvSpPr>
              <a:spLocks noChangeShapeType="1"/>
            </p:cNvSpPr>
            <p:nvPr/>
          </p:nvSpPr>
          <p:spPr bwMode="auto">
            <a:xfrm>
              <a:off x="11250613" y="19343688"/>
              <a:ext cx="38100" cy="777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10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685800" y="2607047"/>
            <a:ext cx="7772400" cy="1470025"/>
          </a:xfrm>
        </p:spPr>
        <p:txBody>
          <a:bodyPr/>
          <a:lstStyle/>
          <a:p>
            <a:r>
              <a:rPr lang="nb-NO" dirty="0" smtClean="0"/>
              <a:t>Ulik behandlingslengde</a:t>
            </a:r>
            <a:endParaRPr lang="nb-NO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2534444" y="1850231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8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10879138" y="7988300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774" name="Group 773"/>
          <p:cNvGrpSpPr/>
          <p:nvPr/>
        </p:nvGrpSpPr>
        <p:grpSpPr>
          <a:xfrm>
            <a:off x="2534444" y="1850231"/>
            <a:ext cx="4075113" cy="3157538"/>
            <a:chOff x="5676900" y="7988300"/>
            <a:chExt cx="4075113" cy="3157538"/>
          </a:xfrm>
        </p:grpSpPr>
        <p:sp>
          <p:nvSpPr>
            <p:cNvPr id="8459" name="Freeform 1291"/>
            <p:cNvSpPr>
              <a:spLocks/>
            </p:cNvSpPr>
            <p:nvPr/>
          </p:nvSpPr>
          <p:spPr bwMode="auto">
            <a:xfrm>
              <a:off x="6048375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0" name="Freeform 1292"/>
            <p:cNvSpPr>
              <a:spLocks/>
            </p:cNvSpPr>
            <p:nvPr/>
          </p:nvSpPr>
          <p:spPr bwMode="auto">
            <a:xfrm>
              <a:off x="5741988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1" name="Freeform 1293"/>
            <p:cNvSpPr>
              <a:spLocks/>
            </p:cNvSpPr>
            <p:nvPr/>
          </p:nvSpPr>
          <p:spPr bwMode="auto">
            <a:xfrm>
              <a:off x="5676900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2" name="Freeform 1294"/>
            <p:cNvSpPr>
              <a:spLocks/>
            </p:cNvSpPr>
            <p:nvPr/>
          </p:nvSpPr>
          <p:spPr bwMode="auto">
            <a:xfrm>
              <a:off x="9525000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3" name="Line 1295"/>
            <p:cNvSpPr>
              <a:spLocks noChangeShapeType="1"/>
            </p:cNvSpPr>
            <p:nvPr/>
          </p:nvSpPr>
          <p:spPr bwMode="auto">
            <a:xfrm>
              <a:off x="616426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4" name="Line 1296"/>
            <p:cNvSpPr>
              <a:spLocks noChangeShapeType="1"/>
            </p:cNvSpPr>
            <p:nvPr/>
          </p:nvSpPr>
          <p:spPr bwMode="auto">
            <a:xfrm>
              <a:off x="6278563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5" name="Line 1297"/>
            <p:cNvSpPr>
              <a:spLocks noChangeShapeType="1"/>
            </p:cNvSpPr>
            <p:nvPr/>
          </p:nvSpPr>
          <p:spPr bwMode="auto">
            <a:xfrm>
              <a:off x="6394450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6" name="Line 1298"/>
            <p:cNvSpPr>
              <a:spLocks noChangeShapeType="1"/>
            </p:cNvSpPr>
            <p:nvPr/>
          </p:nvSpPr>
          <p:spPr bwMode="auto">
            <a:xfrm>
              <a:off x="6511925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7" name="Line 1299"/>
            <p:cNvSpPr>
              <a:spLocks noChangeShapeType="1"/>
            </p:cNvSpPr>
            <p:nvPr/>
          </p:nvSpPr>
          <p:spPr bwMode="auto">
            <a:xfrm>
              <a:off x="6626225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8" name="Line 1300"/>
            <p:cNvSpPr>
              <a:spLocks noChangeShapeType="1"/>
            </p:cNvSpPr>
            <p:nvPr/>
          </p:nvSpPr>
          <p:spPr bwMode="auto">
            <a:xfrm>
              <a:off x="6742113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69" name="Line 1301"/>
            <p:cNvSpPr>
              <a:spLocks noChangeShapeType="1"/>
            </p:cNvSpPr>
            <p:nvPr/>
          </p:nvSpPr>
          <p:spPr bwMode="auto">
            <a:xfrm>
              <a:off x="6859588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0" name="Line 1302"/>
            <p:cNvSpPr>
              <a:spLocks noChangeShapeType="1"/>
            </p:cNvSpPr>
            <p:nvPr/>
          </p:nvSpPr>
          <p:spPr bwMode="auto">
            <a:xfrm>
              <a:off x="6975475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1" name="Line 1303"/>
            <p:cNvSpPr>
              <a:spLocks noChangeShapeType="1"/>
            </p:cNvSpPr>
            <p:nvPr/>
          </p:nvSpPr>
          <p:spPr bwMode="auto">
            <a:xfrm>
              <a:off x="7089775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2" name="Line 1304"/>
            <p:cNvSpPr>
              <a:spLocks noChangeShapeType="1"/>
            </p:cNvSpPr>
            <p:nvPr/>
          </p:nvSpPr>
          <p:spPr bwMode="auto">
            <a:xfrm>
              <a:off x="7205663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3" name="Line 1305"/>
            <p:cNvSpPr>
              <a:spLocks noChangeShapeType="1"/>
            </p:cNvSpPr>
            <p:nvPr/>
          </p:nvSpPr>
          <p:spPr bwMode="auto">
            <a:xfrm>
              <a:off x="7323138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4" name="Line 1306"/>
            <p:cNvSpPr>
              <a:spLocks noChangeShapeType="1"/>
            </p:cNvSpPr>
            <p:nvPr/>
          </p:nvSpPr>
          <p:spPr bwMode="auto">
            <a:xfrm>
              <a:off x="7439025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5" name="Line 1307"/>
            <p:cNvSpPr>
              <a:spLocks noChangeShapeType="1"/>
            </p:cNvSpPr>
            <p:nvPr/>
          </p:nvSpPr>
          <p:spPr bwMode="auto">
            <a:xfrm>
              <a:off x="7553325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6" name="Line 1308"/>
            <p:cNvSpPr>
              <a:spLocks noChangeShapeType="1"/>
            </p:cNvSpPr>
            <p:nvPr/>
          </p:nvSpPr>
          <p:spPr bwMode="auto">
            <a:xfrm>
              <a:off x="7669213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7" name="Line 1309"/>
            <p:cNvSpPr>
              <a:spLocks noChangeShapeType="1"/>
            </p:cNvSpPr>
            <p:nvPr/>
          </p:nvSpPr>
          <p:spPr bwMode="auto">
            <a:xfrm>
              <a:off x="7786688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8" name="Line 1310"/>
            <p:cNvSpPr>
              <a:spLocks noChangeShapeType="1"/>
            </p:cNvSpPr>
            <p:nvPr/>
          </p:nvSpPr>
          <p:spPr bwMode="auto">
            <a:xfrm>
              <a:off x="7900988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79" name="Line 1311"/>
            <p:cNvSpPr>
              <a:spLocks noChangeShapeType="1"/>
            </p:cNvSpPr>
            <p:nvPr/>
          </p:nvSpPr>
          <p:spPr bwMode="auto">
            <a:xfrm>
              <a:off x="8016875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0" name="Line 1312"/>
            <p:cNvSpPr>
              <a:spLocks noChangeShapeType="1"/>
            </p:cNvSpPr>
            <p:nvPr/>
          </p:nvSpPr>
          <p:spPr bwMode="auto">
            <a:xfrm>
              <a:off x="8132763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1" name="Line 1313"/>
            <p:cNvSpPr>
              <a:spLocks noChangeShapeType="1"/>
            </p:cNvSpPr>
            <p:nvPr/>
          </p:nvSpPr>
          <p:spPr bwMode="auto">
            <a:xfrm>
              <a:off x="8250238" y="1065053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2" name="Line 1314"/>
            <p:cNvSpPr>
              <a:spLocks noChangeShapeType="1"/>
            </p:cNvSpPr>
            <p:nvPr/>
          </p:nvSpPr>
          <p:spPr bwMode="auto">
            <a:xfrm>
              <a:off x="8364538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3" name="Line 1315"/>
            <p:cNvSpPr>
              <a:spLocks noChangeShapeType="1"/>
            </p:cNvSpPr>
            <p:nvPr/>
          </p:nvSpPr>
          <p:spPr bwMode="auto">
            <a:xfrm>
              <a:off x="8480425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4" name="Line 1316"/>
            <p:cNvSpPr>
              <a:spLocks noChangeShapeType="1"/>
            </p:cNvSpPr>
            <p:nvPr/>
          </p:nvSpPr>
          <p:spPr bwMode="auto">
            <a:xfrm>
              <a:off x="6048375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5" name="Line 1317"/>
            <p:cNvSpPr>
              <a:spLocks noChangeShapeType="1"/>
            </p:cNvSpPr>
            <p:nvPr/>
          </p:nvSpPr>
          <p:spPr bwMode="auto">
            <a:xfrm>
              <a:off x="6138863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6" name="Line 1318"/>
            <p:cNvSpPr>
              <a:spLocks noChangeShapeType="1"/>
            </p:cNvSpPr>
            <p:nvPr/>
          </p:nvSpPr>
          <p:spPr bwMode="auto">
            <a:xfrm>
              <a:off x="6232525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7" name="Line 1319"/>
            <p:cNvSpPr>
              <a:spLocks noChangeShapeType="1"/>
            </p:cNvSpPr>
            <p:nvPr/>
          </p:nvSpPr>
          <p:spPr bwMode="auto">
            <a:xfrm>
              <a:off x="6323013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8" name="Line 1320"/>
            <p:cNvSpPr>
              <a:spLocks noChangeShapeType="1"/>
            </p:cNvSpPr>
            <p:nvPr/>
          </p:nvSpPr>
          <p:spPr bwMode="auto">
            <a:xfrm>
              <a:off x="6413500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89" name="Line 1321"/>
            <p:cNvSpPr>
              <a:spLocks noChangeShapeType="1"/>
            </p:cNvSpPr>
            <p:nvPr/>
          </p:nvSpPr>
          <p:spPr bwMode="auto">
            <a:xfrm>
              <a:off x="6507163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0" name="Line 1322"/>
            <p:cNvSpPr>
              <a:spLocks noChangeShapeType="1"/>
            </p:cNvSpPr>
            <p:nvPr/>
          </p:nvSpPr>
          <p:spPr bwMode="auto">
            <a:xfrm>
              <a:off x="6597650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1" name="Line 1323"/>
            <p:cNvSpPr>
              <a:spLocks noChangeShapeType="1"/>
            </p:cNvSpPr>
            <p:nvPr/>
          </p:nvSpPr>
          <p:spPr bwMode="auto">
            <a:xfrm>
              <a:off x="6688138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2" name="Line 1324"/>
            <p:cNvSpPr>
              <a:spLocks noChangeShapeType="1"/>
            </p:cNvSpPr>
            <p:nvPr/>
          </p:nvSpPr>
          <p:spPr bwMode="auto">
            <a:xfrm>
              <a:off x="6781800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3" name="Line 1325"/>
            <p:cNvSpPr>
              <a:spLocks noChangeShapeType="1"/>
            </p:cNvSpPr>
            <p:nvPr/>
          </p:nvSpPr>
          <p:spPr bwMode="auto">
            <a:xfrm>
              <a:off x="6872288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4" name="Line 1326"/>
            <p:cNvSpPr>
              <a:spLocks noChangeShapeType="1"/>
            </p:cNvSpPr>
            <p:nvPr/>
          </p:nvSpPr>
          <p:spPr bwMode="auto">
            <a:xfrm>
              <a:off x="6962775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5" name="Line 1327"/>
            <p:cNvSpPr>
              <a:spLocks noChangeShapeType="1"/>
            </p:cNvSpPr>
            <p:nvPr/>
          </p:nvSpPr>
          <p:spPr bwMode="auto">
            <a:xfrm>
              <a:off x="7056438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6" name="Line 1328"/>
            <p:cNvSpPr>
              <a:spLocks noChangeShapeType="1"/>
            </p:cNvSpPr>
            <p:nvPr/>
          </p:nvSpPr>
          <p:spPr bwMode="auto">
            <a:xfrm>
              <a:off x="7146925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7" name="Line 1329"/>
            <p:cNvSpPr>
              <a:spLocks noChangeShapeType="1"/>
            </p:cNvSpPr>
            <p:nvPr/>
          </p:nvSpPr>
          <p:spPr bwMode="auto">
            <a:xfrm>
              <a:off x="7237413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8" name="Line 1330"/>
            <p:cNvSpPr>
              <a:spLocks noChangeShapeType="1"/>
            </p:cNvSpPr>
            <p:nvPr/>
          </p:nvSpPr>
          <p:spPr bwMode="auto">
            <a:xfrm>
              <a:off x="6048375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99" name="Line 1331"/>
            <p:cNvSpPr>
              <a:spLocks noChangeShapeType="1"/>
            </p:cNvSpPr>
            <p:nvPr/>
          </p:nvSpPr>
          <p:spPr bwMode="auto">
            <a:xfrm>
              <a:off x="6048375" y="9550400"/>
              <a:ext cx="183673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8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00"/>
          <p:cNvGrpSpPr/>
          <p:nvPr/>
        </p:nvGrpSpPr>
        <p:grpSpPr>
          <a:xfrm>
            <a:off x="1374551" y="3344862"/>
            <a:ext cx="965201" cy="168276"/>
            <a:chOff x="-18859501" y="8869363"/>
            <a:chExt cx="965201" cy="168276"/>
          </a:xfrm>
        </p:grpSpPr>
        <p:sp>
          <p:nvSpPr>
            <p:cNvPr id="7303" name="Freeform 135"/>
            <p:cNvSpPr>
              <a:spLocks noEditPoints="1"/>
            </p:cNvSpPr>
            <p:nvPr/>
          </p:nvSpPr>
          <p:spPr bwMode="auto">
            <a:xfrm>
              <a:off x="-18859501" y="8878888"/>
              <a:ext cx="98425" cy="155575"/>
            </a:xfrm>
            <a:custGeom>
              <a:avLst/>
              <a:gdLst/>
              <a:ahLst/>
              <a:cxnLst>
                <a:cxn ang="0">
                  <a:pos x="0" y="196"/>
                </a:cxn>
                <a:cxn ang="0">
                  <a:pos x="0" y="0"/>
                </a:cxn>
                <a:cxn ang="0">
                  <a:pos x="60" y="0"/>
                </a:cxn>
                <a:cxn ang="0">
                  <a:pos x="80" y="2"/>
                </a:cxn>
                <a:cxn ang="0">
                  <a:pos x="91" y="5"/>
                </a:cxn>
                <a:cxn ang="0">
                  <a:pos x="104" y="12"/>
                </a:cxn>
                <a:cxn ang="0">
                  <a:pos x="114" y="23"/>
                </a:cxn>
                <a:cxn ang="0">
                  <a:pos x="121" y="38"/>
                </a:cxn>
                <a:cxn ang="0">
                  <a:pos x="122" y="57"/>
                </a:cxn>
                <a:cxn ang="0">
                  <a:pos x="121" y="70"/>
                </a:cxn>
                <a:cxn ang="0">
                  <a:pos x="114" y="92"/>
                </a:cxn>
                <a:cxn ang="0">
                  <a:pos x="109" y="100"/>
                </a:cxn>
                <a:cxn ang="0">
                  <a:pos x="101" y="108"/>
                </a:cxn>
                <a:cxn ang="0">
                  <a:pos x="78" y="116"/>
                </a:cxn>
                <a:cxn ang="0">
                  <a:pos x="62" y="116"/>
                </a:cxn>
                <a:cxn ang="0">
                  <a:pos x="21" y="116"/>
                </a:cxn>
                <a:cxn ang="0">
                  <a:pos x="21" y="196"/>
                </a:cxn>
                <a:cxn ang="0">
                  <a:pos x="0" y="196"/>
                </a:cxn>
                <a:cxn ang="0">
                  <a:pos x="21" y="93"/>
                </a:cxn>
                <a:cxn ang="0">
                  <a:pos x="62" y="93"/>
                </a:cxn>
                <a:cxn ang="0">
                  <a:pos x="80" y="92"/>
                </a:cxn>
                <a:cxn ang="0">
                  <a:pos x="91" y="85"/>
                </a:cxn>
                <a:cxn ang="0">
                  <a:pos x="99" y="74"/>
                </a:cxn>
                <a:cxn ang="0">
                  <a:pos x="99" y="57"/>
                </a:cxn>
                <a:cxn ang="0">
                  <a:pos x="99" y="48"/>
                </a:cxn>
                <a:cxn ang="0">
                  <a:pos x="96" y="38"/>
                </a:cxn>
                <a:cxn ang="0">
                  <a:pos x="91" y="31"/>
                </a:cxn>
                <a:cxn ang="0">
                  <a:pos x="85" y="26"/>
                </a:cxn>
                <a:cxn ang="0">
                  <a:pos x="77" y="25"/>
                </a:cxn>
                <a:cxn ang="0">
                  <a:pos x="62" y="25"/>
                </a:cxn>
                <a:cxn ang="0">
                  <a:pos x="21" y="25"/>
                </a:cxn>
                <a:cxn ang="0">
                  <a:pos x="21" y="93"/>
                </a:cxn>
              </a:cxnLst>
              <a:rect l="0" t="0" r="r" b="b"/>
              <a:pathLst>
                <a:path w="122" h="196">
                  <a:moveTo>
                    <a:pt x="0" y="196"/>
                  </a:moveTo>
                  <a:lnTo>
                    <a:pt x="0" y="0"/>
                  </a:lnTo>
                  <a:lnTo>
                    <a:pt x="60" y="0"/>
                  </a:lnTo>
                  <a:lnTo>
                    <a:pt x="80" y="2"/>
                  </a:lnTo>
                  <a:lnTo>
                    <a:pt x="91" y="5"/>
                  </a:lnTo>
                  <a:lnTo>
                    <a:pt x="104" y="12"/>
                  </a:lnTo>
                  <a:lnTo>
                    <a:pt x="114" y="23"/>
                  </a:lnTo>
                  <a:lnTo>
                    <a:pt x="121" y="38"/>
                  </a:lnTo>
                  <a:lnTo>
                    <a:pt x="122" y="57"/>
                  </a:lnTo>
                  <a:lnTo>
                    <a:pt x="121" y="70"/>
                  </a:lnTo>
                  <a:lnTo>
                    <a:pt x="114" y="92"/>
                  </a:lnTo>
                  <a:lnTo>
                    <a:pt x="109" y="100"/>
                  </a:lnTo>
                  <a:lnTo>
                    <a:pt x="101" y="108"/>
                  </a:lnTo>
                  <a:lnTo>
                    <a:pt x="78" y="116"/>
                  </a:lnTo>
                  <a:lnTo>
                    <a:pt x="62" y="116"/>
                  </a:lnTo>
                  <a:lnTo>
                    <a:pt x="21" y="116"/>
                  </a:lnTo>
                  <a:lnTo>
                    <a:pt x="21" y="196"/>
                  </a:lnTo>
                  <a:lnTo>
                    <a:pt x="0" y="196"/>
                  </a:lnTo>
                  <a:close/>
                  <a:moveTo>
                    <a:pt x="21" y="93"/>
                  </a:moveTo>
                  <a:lnTo>
                    <a:pt x="62" y="93"/>
                  </a:lnTo>
                  <a:lnTo>
                    <a:pt x="80" y="92"/>
                  </a:lnTo>
                  <a:lnTo>
                    <a:pt x="91" y="85"/>
                  </a:lnTo>
                  <a:lnTo>
                    <a:pt x="99" y="74"/>
                  </a:lnTo>
                  <a:lnTo>
                    <a:pt x="99" y="57"/>
                  </a:lnTo>
                  <a:lnTo>
                    <a:pt x="99" y="48"/>
                  </a:lnTo>
                  <a:lnTo>
                    <a:pt x="96" y="38"/>
                  </a:lnTo>
                  <a:lnTo>
                    <a:pt x="91" y="31"/>
                  </a:lnTo>
                  <a:lnTo>
                    <a:pt x="85" y="26"/>
                  </a:lnTo>
                  <a:lnTo>
                    <a:pt x="77" y="25"/>
                  </a:lnTo>
                  <a:lnTo>
                    <a:pt x="62" y="25"/>
                  </a:lnTo>
                  <a:lnTo>
                    <a:pt x="21" y="25"/>
                  </a:lnTo>
                  <a:lnTo>
                    <a:pt x="21" y="9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4" name="Freeform 136"/>
            <p:cNvSpPr>
              <a:spLocks/>
            </p:cNvSpPr>
            <p:nvPr/>
          </p:nvSpPr>
          <p:spPr bwMode="auto">
            <a:xfrm>
              <a:off x="-18742026" y="8918576"/>
              <a:ext cx="49213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6" y="3"/>
                </a:cxn>
                <a:cxn ang="0">
                  <a:pos x="16" y="24"/>
                </a:cxn>
                <a:cxn ang="0">
                  <a:pos x="23" y="11"/>
                </a:cxn>
                <a:cxn ang="0">
                  <a:pos x="29" y="5"/>
                </a:cxn>
                <a:cxn ang="0">
                  <a:pos x="36" y="1"/>
                </a:cxn>
                <a:cxn ang="0">
                  <a:pos x="42" y="0"/>
                </a:cxn>
                <a:cxn ang="0">
                  <a:pos x="52" y="1"/>
                </a:cxn>
                <a:cxn ang="0">
                  <a:pos x="62" y="8"/>
                </a:cxn>
                <a:cxn ang="0">
                  <a:pos x="55" y="31"/>
                </a:cxn>
                <a:cxn ang="0">
                  <a:pos x="47" y="26"/>
                </a:cxn>
                <a:cxn ang="0">
                  <a:pos x="41" y="26"/>
                </a:cxn>
                <a:cxn ang="0">
                  <a:pos x="34" y="26"/>
                </a:cxn>
                <a:cxn ang="0">
                  <a:pos x="29" y="29"/>
                </a:cxn>
                <a:cxn ang="0">
                  <a:pos x="24" y="34"/>
                </a:cxn>
                <a:cxn ang="0">
                  <a:pos x="23" y="42"/>
                </a:cxn>
                <a:cxn ang="0">
                  <a:pos x="19" y="55"/>
                </a:cxn>
                <a:cxn ang="0">
                  <a:pos x="18" y="72"/>
                </a:cxn>
                <a:cxn ang="0">
                  <a:pos x="18" y="145"/>
                </a:cxn>
                <a:cxn ang="0">
                  <a:pos x="0" y="145"/>
                </a:cxn>
              </a:cxnLst>
              <a:rect l="0" t="0" r="r" b="b"/>
              <a:pathLst>
                <a:path w="62" h="145">
                  <a:moveTo>
                    <a:pt x="0" y="145"/>
                  </a:moveTo>
                  <a:lnTo>
                    <a:pt x="0" y="3"/>
                  </a:lnTo>
                  <a:lnTo>
                    <a:pt x="16" y="3"/>
                  </a:lnTo>
                  <a:lnTo>
                    <a:pt x="16" y="24"/>
                  </a:lnTo>
                  <a:lnTo>
                    <a:pt x="23" y="11"/>
                  </a:lnTo>
                  <a:lnTo>
                    <a:pt x="29" y="5"/>
                  </a:lnTo>
                  <a:lnTo>
                    <a:pt x="36" y="1"/>
                  </a:lnTo>
                  <a:lnTo>
                    <a:pt x="42" y="0"/>
                  </a:lnTo>
                  <a:lnTo>
                    <a:pt x="52" y="1"/>
                  </a:lnTo>
                  <a:lnTo>
                    <a:pt x="62" y="8"/>
                  </a:lnTo>
                  <a:lnTo>
                    <a:pt x="55" y="31"/>
                  </a:lnTo>
                  <a:lnTo>
                    <a:pt x="47" y="26"/>
                  </a:lnTo>
                  <a:lnTo>
                    <a:pt x="41" y="26"/>
                  </a:lnTo>
                  <a:lnTo>
                    <a:pt x="34" y="26"/>
                  </a:lnTo>
                  <a:lnTo>
                    <a:pt x="29" y="29"/>
                  </a:lnTo>
                  <a:lnTo>
                    <a:pt x="24" y="34"/>
                  </a:lnTo>
                  <a:lnTo>
                    <a:pt x="23" y="42"/>
                  </a:lnTo>
                  <a:lnTo>
                    <a:pt x="19" y="55"/>
                  </a:lnTo>
                  <a:lnTo>
                    <a:pt x="18" y="72"/>
                  </a:lnTo>
                  <a:lnTo>
                    <a:pt x="18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5" name="Freeform 137"/>
            <p:cNvSpPr>
              <a:spLocks noEditPoints="1"/>
            </p:cNvSpPr>
            <p:nvPr/>
          </p:nvSpPr>
          <p:spPr bwMode="auto">
            <a:xfrm>
              <a:off x="-18689638" y="8918576"/>
              <a:ext cx="85725" cy="119063"/>
            </a:xfrm>
            <a:custGeom>
              <a:avLst/>
              <a:gdLst/>
              <a:ahLst/>
              <a:cxnLst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9"/>
                </a:cxn>
                <a:cxn ang="0">
                  <a:pos x="23" y="11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5" y="1"/>
                </a:cxn>
                <a:cxn ang="0">
                  <a:pos x="85" y="11"/>
                </a:cxn>
                <a:cxn ang="0">
                  <a:pos x="91" y="19"/>
                </a:cxn>
                <a:cxn ang="0">
                  <a:pos x="99" y="29"/>
                </a:cxn>
                <a:cxn ang="0">
                  <a:pos x="107" y="55"/>
                </a:cxn>
                <a:cxn ang="0">
                  <a:pos x="107" y="73"/>
                </a:cxn>
                <a:cxn ang="0">
                  <a:pos x="107" y="91"/>
                </a:cxn>
                <a:cxn ang="0">
                  <a:pos x="99" y="119"/>
                </a:cxn>
                <a:cxn ang="0">
                  <a:pos x="93" y="129"/>
                </a:cxn>
                <a:cxn ang="0">
                  <a:pos x="85" y="138"/>
                </a:cxn>
                <a:cxn ang="0">
                  <a:pos x="65" y="147"/>
                </a:cxn>
                <a:cxn ang="0">
                  <a:pos x="54" y="148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4" y="129"/>
                </a:cxn>
                <a:cxn ang="0">
                  <a:pos x="8" y="119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19" y="75"/>
                </a:cxn>
                <a:cxn ang="0">
                  <a:pos x="21" y="99"/>
                </a:cxn>
                <a:cxn ang="0">
                  <a:pos x="29" y="116"/>
                </a:cxn>
                <a:cxn ang="0">
                  <a:pos x="40" y="125"/>
                </a:cxn>
                <a:cxn ang="0">
                  <a:pos x="54" y="129"/>
                </a:cxn>
                <a:cxn ang="0">
                  <a:pos x="67" y="125"/>
                </a:cxn>
                <a:cxn ang="0">
                  <a:pos x="78" y="114"/>
                </a:cxn>
                <a:cxn ang="0">
                  <a:pos x="86" y="99"/>
                </a:cxn>
                <a:cxn ang="0">
                  <a:pos x="88" y="75"/>
                </a:cxn>
                <a:cxn ang="0">
                  <a:pos x="86" y="49"/>
                </a:cxn>
                <a:cxn ang="0">
                  <a:pos x="78" y="34"/>
                </a:cxn>
                <a:cxn ang="0">
                  <a:pos x="67" y="23"/>
                </a:cxn>
                <a:cxn ang="0">
                  <a:pos x="52" y="21"/>
                </a:cxn>
                <a:cxn ang="0">
                  <a:pos x="39" y="23"/>
                </a:cxn>
                <a:cxn ang="0">
                  <a:pos x="29" y="34"/>
                </a:cxn>
                <a:cxn ang="0">
                  <a:pos x="21" y="49"/>
                </a:cxn>
                <a:cxn ang="0">
                  <a:pos x="19" y="75"/>
                </a:cxn>
              </a:cxnLst>
              <a:rect l="0" t="0" r="r" b="b"/>
              <a:pathLst>
                <a:path w="107" h="148">
                  <a:moveTo>
                    <a:pt x="0" y="75"/>
                  </a:moveTo>
                  <a:lnTo>
                    <a:pt x="0" y="57"/>
                  </a:lnTo>
                  <a:lnTo>
                    <a:pt x="8" y="29"/>
                  </a:lnTo>
                  <a:lnTo>
                    <a:pt x="14" y="19"/>
                  </a:lnTo>
                  <a:lnTo>
                    <a:pt x="23" y="11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5" y="1"/>
                  </a:lnTo>
                  <a:lnTo>
                    <a:pt x="85" y="11"/>
                  </a:lnTo>
                  <a:lnTo>
                    <a:pt x="91" y="19"/>
                  </a:lnTo>
                  <a:lnTo>
                    <a:pt x="99" y="29"/>
                  </a:lnTo>
                  <a:lnTo>
                    <a:pt x="107" y="55"/>
                  </a:lnTo>
                  <a:lnTo>
                    <a:pt x="107" y="73"/>
                  </a:lnTo>
                  <a:lnTo>
                    <a:pt x="107" y="91"/>
                  </a:lnTo>
                  <a:lnTo>
                    <a:pt x="99" y="119"/>
                  </a:lnTo>
                  <a:lnTo>
                    <a:pt x="93" y="129"/>
                  </a:lnTo>
                  <a:lnTo>
                    <a:pt x="85" y="138"/>
                  </a:lnTo>
                  <a:lnTo>
                    <a:pt x="65" y="147"/>
                  </a:lnTo>
                  <a:lnTo>
                    <a:pt x="54" y="148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4" y="129"/>
                  </a:lnTo>
                  <a:lnTo>
                    <a:pt x="8" y="119"/>
                  </a:lnTo>
                  <a:lnTo>
                    <a:pt x="0" y="91"/>
                  </a:lnTo>
                  <a:lnTo>
                    <a:pt x="0" y="75"/>
                  </a:lnTo>
                  <a:close/>
                  <a:moveTo>
                    <a:pt x="19" y="75"/>
                  </a:moveTo>
                  <a:lnTo>
                    <a:pt x="21" y="99"/>
                  </a:lnTo>
                  <a:lnTo>
                    <a:pt x="29" y="116"/>
                  </a:lnTo>
                  <a:lnTo>
                    <a:pt x="40" y="125"/>
                  </a:lnTo>
                  <a:lnTo>
                    <a:pt x="54" y="129"/>
                  </a:lnTo>
                  <a:lnTo>
                    <a:pt x="67" y="125"/>
                  </a:lnTo>
                  <a:lnTo>
                    <a:pt x="78" y="114"/>
                  </a:lnTo>
                  <a:lnTo>
                    <a:pt x="86" y="99"/>
                  </a:lnTo>
                  <a:lnTo>
                    <a:pt x="88" y="75"/>
                  </a:lnTo>
                  <a:lnTo>
                    <a:pt x="86" y="49"/>
                  </a:lnTo>
                  <a:lnTo>
                    <a:pt x="78" y="34"/>
                  </a:lnTo>
                  <a:lnTo>
                    <a:pt x="67" y="23"/>
                  </a:lnTo>
                  <a:lnTo>
                    <a:pt x="52" y="21"/>
                  </a:lnTo>
                  <a:lnTo>
                    <a:pt x="39" y="23"/>
                  </a:lnTo>
                  <a:lnTo>
                    <a:pt x="29" y="34"/>
                  </a:lnTo>
                  <a:lnTo>
                    <a:pt x="21" y="49"/>
                  </a:lnTo>
                  <a:lnTo>
                    <a:pt x="19" y="7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6" name="Freeform 138"/>
            <p:cNvSpPr>
              <a:spLocks noEditPoints="1"/>
            </p:cNvSpPr>
            <p:nvPr/>
          </p:nvSpPr>
          <p:spPr bwMode="auto">
            <a:xfrm>
              <a:off x="-18584863" y="8878888"/>
              <a:ext cx="79375" cy="158750"/>
            </a:xfrm>
            <a:custGeom>
              <a:avLst/>
              <a:gdLst/>
              <a:ahLst/>
              <a:cxnLst>
                <a:cxn ang="0">
                  <a:pos x="18" y="196"/>
                </a:cxn>
                <a:cxn ang="0">
                  <a:pos x="0" y="19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70"/>
                </a:cxn>
                <a:cxn ang="0">
                  <a:pos x="26" y="62"/>
                </a:cxn>
                <a:cxn ang="0">
                  <a:pos x="35" y="56"/>
                </a:cxn>
                <a:cxn ang="0">
                  <a:pos x="43" y="52"/>
                </a:cxn>
                <a:cxn ang="0">
                  <a:pos x="52" y="51"/>
                </a:cxn>
                <a:cxn ang="0">
                  <a:pos x="66" y="52"/>
                </a:cxn>
                <a:cxn ang="0">
                  <a:pos x="77" y="59"/>
                </a:cxn>
                <a:cxn ang="0">
                  <a:pos x="87" y="69"/>
                </a:cxn>
                <a:cxn ang="0">
                  <a:pos x="95" y="83"/>
                </a:cxn>
                <a:cxn ang="0">
                  <a:pos x="100" y="101"/>
                </a:cxn>
                <a:cxn ang="0">
                  <a:pos x="101" y="124"/>
                </a:cxn>
                <a:cxn ang="0">
                  <a:pos x="100" y="141"/>
                </a:cxn>
                <a:cxn ang="0">
                  <a:pos x="93" y="168"/>
                </a:cxn>
                <a:cxn ang="0">
                  <a:pos x="85" y="180"/>
                </a:cxn>
                <a:cxn ang="0">
                  <a:pos x="79" y="188"/>
                </a:cxn>
                <a:cxn ang="0">
                  <a:pos x="61" y="198"/>
                </a:cxn>
                <a:cxn ang="0">
                  <a:pos x="51" y="199"/>
                </a:cxn>
                <a:cxn ang="0">
                  <a:pos x="41" y="198"/>
                </a:cxn>
                <a:cxn ang="0">
                  <a:pos x="33" y="194"/>
                </a:cxn>
                <a:cxn ang="0">
                  <a:pos x="25" y="188"/>
                </a:cxn>
                <a:cxn ang="0">
                  <a:pos x="18" y="178"/>
                </a:cxn>
                <a:cxn ang="0">
                  <a:pos x="18" y="196"/>
                </a:cxn>
                <a:cxn ang="0">
                  <a:pos x="18" y="124"/>
                </a:cxn>
                <a:cxn ang="0">
                  <a:pos x="20" y="144"/>
                </a:cxn>
                <a:cxn ang="0">
                  <a:pos x="23" y="157"/>
                </a:cxn>
                <a:cxn ang="0">
                  <a:pos x="26" y="167"/>
                </a:cxn>
                <a:cxn ang="0">
                  <a:pos x="35" y="173"/>
                </a:cxn>
                <a:cxn ang="0">
                  <a:pos x="41" y="178"/>
                </a:cxn>
                <a:cxn ang="0">
                  <a:pos x="49" y="180"/>
                </a:cxn>
                <a:cxn ang="0">
                  <a:pos x="62" y="176"/>
                </a:cxn>
                <a:cxn ang="0">
                  <a:pos x="72" y="165"/>
                </a:cxn>
                <a:cxn ang="0">
                  <a:pos x="79" y="150"/>
                </a:cxn>
                <a:cxn ang="0">
                  <a:pos x="80" y="124"/>
                </a:cxn>
                <a:cxn ang="0">
                  <a:pos x="79" y="100"/>
                </a:cxn>
                <a:cxn ang="0">
                  <a:pos x="72" y="83"/>
                </a:cxn>
                <a:cxn ang="0">
                  <a:pos x="62" y="74"/>
                </a:cxn>
                <a:cxn ang="0">
                  <a:pos x="49" y="70"/>
                </a:cxn>
                <a:cxn ang="0">
                  <a:pos x="38" y="74"/>
                </a:cxn>
                <a:cxn ang="0">
                  <a:pos x="28" y="85"/>
                </a:cxn>
                <a:cxn ang="0">
                  <a:pos x="20" y="100"/>
                </a:cxn>
                <a:cxn ang="0">
                  <a:pos x="18" y="124"/>
                </a:cxn>
              </a:cxnLst>
              <a:rect l="0" t="0" r="r" b="b"/>
              <a:pathLst>
                <a:path w="101" h="199">
                  <a:moveTo>
                    <a:pt x="18" y="196"/>
                  </a:moveTo>
                  <a:lnTo>
                    <a:pt x="0" y="196"/>
                  </a:lnTo>
                  <a:lnTo>
                    <a:pt x="0" y="0"/>
                  </a:lnTo>
                  <a:lnTo>
                    <a:pt x="20" y="0"/>
                  </a:lnTo>
                  <a:lnTo>
                    <a:pt x="20" y="70"/>
                  </a:lnTo>
                  <a:lnTo>
                    <a:pt x="26" y="62"/>
                  </a:lnTo>
                  <a:lnTo>
                    <a:pt x="35" y="56"/>
                  </a:lnTo>
                  <a:lnTo>
                    <a:pt x="43" y="52"/>
                  </a:lnTo>
                  <a:lnTo>
                    <a:pt x="52" y="51"/>
                  </a:lnTo>
                  <a:lnTo>
                    <a:pt x="66" y="52"/>
                  </a:lnTo>
                  <a:lnTo>
                    <a:pt x="77" y="59"/>
                  </a:lnTo>
                  <a:lnTo>
                    <a:pt x="87" y="69"/>
                  </a:lnTo>
                  <a:lnTo>
                    <a:pt x="95" y="83"/>
                  </a:lnTo>
                  <a:lnTo>
                    <a:pt x="100" y="101"/>
                  </a:lnTo>
                  <a:lnTo>
                    <a:pt x="101" y="124"/>
                  </a:lnTo>
                  <a:lnTo>
                    <a:pt x="100" y="141"/>
                  </a:lnTo>
                  <a:lnTo>
                    <a:pt x="93" y="168"/>
                  </a:lnTo>
                  <a:lnTo>
                    <a:pt x="85" y="180"/>
                  </a:lnTo>
                  <a:lnTo>
                    <a:pt x="79" y="188"/>
                  </a:lnTo>
                  <a:lnTo>
                    <a:pt x="61" y="198"/>
                  </a:lnTo>
                  <a:lnTo>
                    <a:pt x="51" y="199"/>
                  </a:lnTo>
                  <a:lnTo>
                    <a:pt x="41" y="198"/>
                  </a:lnTo>
                  <a:lnTo>
                    <a:pt x="33" y="194"/>
                  </a:lnTo>
                  <a:lnTo>
                    <a:pt x="25" y="188"/>
                  </a:lnTo>
                  <a:lnTo>
                    <a:pt x="18" y="178"/>
                  </a:lnTo>
                  <a:lnTo>
                    <a:pt x="18" y="196"/>
                  </a:lnTo>
                  <a:close/>
                  <a:moveTo>
                    <a:pt x="18" y="124"/>
                  </a:moveTo>
                  <a:lnTo>
                    <a:pt x="20" y="144"/>
                  </a:lnTo>
                  <a:lnTo>
                    <a:pt x="23" y="157"/>
                  </a:lnTo>
                  <a:lnTo>
                    <a:pt x="26" y="167"/>
                  </a:lnTo>
                  <a:lnTo>
                    <a:pt x="35" y="173"/>
                  </a:lnTo>
                  <a:lnTo>
                    <a:pt x="41" y="178"/>
                  </a:lnTo>
                  <a:lnTo>
                    <a:pt x="49" y="180"/>
                  </a:lnTo>
                  <a:lnTo>
                    <a:pt x="62" y="176"/>
                  </a:lnTo>
                  <a:lnTo>
                    <a:pt x="72" y="165"/>
                  </a:lnTo>
                  <a:lnTo>
                    <a:pt x="79" y="150"/>
                  </a:lnTo>
                  <a:lnTo>
                    <a:pt x="80" y="124"/>
                  </a:lnTo>
                  <a:lnTo>
                    <a:pt x="79" y="100"/>
                  </a:lnTo>
                  <a:lnTo>
                    <a:pt x="72" y="83"/>
                  </a:lnTo>
                  <a:lnTo>
                    <a:pt x="62" y="74"/>
                  </a:lnTo>
                  <a:lnTo>
                    <a:pt x="49" y="70"/>
                  </a:lnTo>
                  <a:lnTo>
                    <a:pt x="38" y="74"/>
                  </a:lnTo>
                  <a:lnTo>
                    <a:pt x="28" y="85"/>
                  </a:lnTo>
                  <a:lnTo>
                    <a:pt x="20" y="100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7" name="Rectangle 139"/>
            <p:cNvSpPr>
              <a:spLocks noChangeArrowheads="1"/>
            </p:cNvSpPr>
            <p:nvPr/>
          </p:nvSpPr>
          <p:spPr bwMode="auto">
            <a:xfrm>
              <a:off x="-18486438" y="8878888"/>
              <a:ext cx="14288" cy="155575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8" name="Freeform 140"/>
            <p:cNvSpPr>
              <a:spLocks noEditPoints="1"/>
            </p:cNvSpPr>
            <p:nvPr/>
          </p:nvSpPr>
          <p:spPr bwMode="auto">
            <a:xfrm>
              <a:off x="-18451513" y="8918576"/>
              <a:ext cx="84138" cy="119063"/>
            </a:xfrm>
            <a:custGeom>
              <a:avLst/>
              <a:gdLst/>
              <a:ahLst/>
              <a:cxnLst>
                <a:cxn ang="0">
                  <a:pos x="85" y="99"/>
                </a:cxn>
                <a:cxn ang="0">
                  <a:pos x="106" y="103"/>
                </a:cxn>
                <a:cxn ang="0">
                  <a:pos x="100" y="124"/>
                </a:cxn>
                <a:cxn ang="0">
                  <a:pos x="87" y="137"/>
                </a:cxn>
                <a:cxn ang="0">
                  <a:pos x="74" y="147"/>
                </a:cxn>
                <a:cxn ang="0">
                  <a:pos x="54" y="148"/>
                </a:cxn>
                <a:cxn ang="0">
                  <a:pos x="43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9" y="119"/>
                </a:cxn>
                <a:cxn ang="0">
                  <a:pos x="0" y="93"/>
                </a:cxn>
                <a:cxn ang="0">
                  <a:pos x="0" y="75"/>
                </a:cxn>
                <a:cxn ang="0">
                  <a:pos x="0" y="59"/>
                </a:cxn>
                <a:cxn ang="0">
                  <a:pos x="9" y="31"/>
                </a:cxn>
                <a:cxn ang="0">
                  <a:pos x="15" y="19"/>
                </a:cxn>
                <a:cxn ang="0">
                  <a:pos x="23" y="11"/>
                </a:cxn>
                <a:cxn ang="0">
                  <a:pos x="43" y="1"/>
                </a:cxn>
                <a:cxn ang="0">
                  <a:pos x="54" y="0"/>
                </a:cxn>
                <a:cxn ang="0">
                  <a:pos x="66" y="1"/>
                </a:cxn>
                <a:cxn ang="0">
                  <a:pos x="84" y="11"/>
                </a:cxn>
                <a:cxn ang="0">
                  <a:pos x="92" y="19"/>
                </a:cxn>
                <a:cxn ang="0">
                  <a:pos x="98" y="29"/>
                </a:cxn>
                <a:cxn ang="0">
                  <a:pos x="106" y="57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3"/>
                </a:cxn>
                <a:cxn ang="0">
                  <a:pos x="31" y="116"/>
                </a:cxn>
                <a:cxn ang="0">
                  <a:pos x="41" y="125"/>
                </a:cxn>
                <a:cxn ang="0">
                  <a:pos x="54" y="129"/>
                </a:cxn>
                <a:cxn ang="0">
                  <a:pos x="66" y="127"/>
                </a:cxn>
                <a:cxn ang="0">
                  <a:pos x="80" y="112"/>
                </a:cxn>
                <a:cxn ang="0">
                  <a:pos x="85" y="99"/>
                </a:cxn>
                <a:cxn ang="0">
                  <a:pos x="22" y="60"/>
                </a:cxn>
                <a:cxn ang="0">
                  <a:pos x="85" y="60"/>
                </a:cxn>
                <a:cxn ang="0">
                  <a:pos x="84" y="44"/>
                </a:cxn>
                <a:cxn ang="0">
                  <a:pos x="77" y="34"/>
                </a:cxn>
                <a:cxn ang="0">
                  <a:pos x="67" y="23"/>
                </a:cxn>
                <a:cxn ang="0">
                  <a:pos x="54" y="19"/>
                </a:cxn>
                <a:cxn ang="0">
                  <a:pos x="41" y="23"/>
                </a:cxn>
                <a:cxn ang="0">
                  <a:pos x="31" y="31"/>
                </a:cxn>
                <a:cxn ang="0">
                  <a:pos x="23" y="44"/>
                </a:cxn>
                <a:cxn ang="0">
                  <a:pos x="22" y="60"/>
                </a:cxn>
              </a:cxnLst>
              <a:rect l="0" t="0" r="r" b="b"/>
              <a:pathLst>
                <a:path w="106" h="148">
                  <a:moveTo>
                    <a:pt x="85" y="99"/>
                  </a:moveTo>
                  <a:lnTo>
                    <a:pt x="106" y="103"/>
                  </a:lnTo>
                  <a:lnTo>
                    <a:pt x="100" y="124"/>
                  </a:lnTo>
                  <a:lnTo>
                    <a:pt x="87" y="137"/>
                  </a:lnTo>
                  <a:lnTo>
                    <a:pt x="74" y="147"/>
                  </a:lnTo>
                  <a:lnTo>
                    <a:pt x="54" y="148"/>
                  </a:lnTo>
                  <a:lnTo>
                    <a:pt x="43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9" y="119"/>
                  </a:lnTo>
                  <a:lnTo>
                    <a:pt x="0" y="93"/>
                  </a:lnTo>
                  <a:lnTo>
                    <a:pt x="0" y="75"/>
                  </a:lnTo>
                  <a:lnTo>
                    <a:pt x="0" y="59"/>
                  </a:lnTo>
                  <a:lnTo>
                    <a:pt x="9" y="31"/>
                  </a:lnTo>
                  <a:lnTo>
                    <a:pt x="15" y="19"/>
                  </a:lnTo>
                  <a:lnTo>
                    <a:pt x="23" y="11"/>
                  </a:lnTo>
                  <a:lnTo>
                    <a:pt x="43" y="1"/>
                  </a:lnTo>
                  <a:lnTo>
                    <a:pt x="54" y="0"/>
                  </a:lnTo>
                  <a:lnTo>
                    <a:pt x="66" y="1"/>
                  </a:lnTo>
                  <a:lnTo>
                    <a:pt x="84" y="11"/>
                  </a:lnTo>
                  <a:lnTo>
                    <a:pt x="92" y="19"/>
                  </a:lnTo>
                  <a:lnTo>
                    <a:pt x="98" y="29"/>
                  </a:lnTo>
                  <a:lnTo>
                    <a:pt x="106" y="57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3"/>
                  </a:lnTo>
                  <a:lnTo>
                    <a:pt x="31" y="116"/>
                  </a:lnTo>
                  <a:lnTo>
                    <a:pt x="41" y="125"/>
                  </a:lnTo>
                  <a:lnTo>
                    <a:pt x="54" y="129"/>
                  </a:lnTo>
                  <a:lnTo>
                    <a:pt x="66" y="127"/>
                  </a:lnTo>
                  <a:lnTo>
                    <a:pt x="80" y="112"/>
                  </a:lnTo>
                  <a:lnTo>
                    <a:pt x="85" y="99"/>
                  </a:lnTo>
                  <a:close/>
                  <a:moveTo>
                    <a:pt x="22" y="60"/>
                  </a:moveTo>
                  <a:lnTo>
                    <a:pt x="85" y="60"/>
                  </a:lnTo>
                  <a:lnTo>
                    <a:pt x="84" y="44"/>
                  </a:lnTo>
                  <a:lnTo>
                    <a:pt x="77" y="34"/>
                  </a:lnTo>
                  <a:lnTo>
                    <a:pt x="67" y="23"/>
                  </a:lnTo>
                  <a:lnTo>
                    <a:pt x="54" y="19"/>
                  </a:lnTo>
                  <a:lnTo>
                    <a:pt x="41" y="23"/>
                  </a:lnTo>
                  <a:lnTo>
                    <a:pt x="31" y="31"/>
                  </a:lnTo>
                  <a:lnTo>
                    <a:pt x="23" y="44"/>
                  </a:lnTo>
                  <a:lnTo>
                    <a:pt x="22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09" name="Freeform 141"/>
            <p:cNvSpPr>
              <a:spLocks/>
            </p:cNvSpPr>
            <p:nvPr/>
          </p:nvSpPr>
          <p:spPr bwMode="auto">
            <a:xfrm>
              <a:off x="-18348326" y="8918576"/>
              <a:ext cx="1238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2" y="0"/>
                </a:cxn>
                <a:cxn ang="0">
                  <a:pos x="64" y="1"/>
                </a:cxn>
                <a:cxn ang="0">
                  <a:pos x="73" y="6"/>
                </a:cxn>
                <a:cxn ang="0">
                  <a:pos x="82" y="14"/>
                </a:cxn>
                <a:cxn ang="0">
                  <a:pos x="85" y="26"/>
                </a:cxn>
                <a:cxn ang="0">
                  <a:pos x="93" y="14"/>
                </a:cxn>
                <a:cxn ang="0">
                  <a:pos x="101" y="6"/>
                </a:cxn>
                <a:cxn ang="0">
                  <a:pos x="111" y="1"/>
                </a:cxn>
                <a:cxn ang="0">
                  <a:pos x="121" y="0"/>
                </a:cxn>
                <a:cxn ang="0">
                  <a:pos x="137" y="3"/>
                </a:cxn>
                <a:cxn ang="0">
                  <a:pos x="147" y="11"/>
                </a:cxn>
                <a:cxn ang="0">
                  <a:pos x="155" y="26"/>
                </a:cxn>
                <a:cxn ang="0">
                  <a:pos x="157" y="47"/>
                </a:cxn>
                <a:cxn ang="0">
                  <a:pos x="157" y="145"/>
                </a:cxn>
                <a:cxn ang="0">
                  <a:pos x="137" y="145"/>
                </a:cxn>
                <a:cxn ang="0">
                  <a:pos x="137" y="55"/>
                </a:cxn>
                <a:cxn ang="0">
                  <a:pos x="137" y="42"/>
                </a:cxn>
                <a:cxn ang="0">
                  <a:pos x="135" y="34"/>
                </a:cxn>
                <a:cxn ang="0">
                  <a:pos x="132" y="29"/>
                </a:cxn>
                <a:cxn ang="0">
                  <a:pos x="127" y="24"/>
                </a:cxn>
                <a:cxn ang="0">
                  <a:pos x="122" y="21"/>
                </a:cxn>
                <a:cxn ang="0">
                  <a:pos x="117" y="21"/>
                </a:cxn>
                <a:cxn ang="0">
                  <a:pos x="104" y="23"/>
                </a:cxn>
                <a:cxn ang="0">
                  <a:pos x="96" y="31"/>
                </a:cxn>
                <a:cxn ang="0">
                  <a:pos x="90" y="44"/>
                </a:cxn>
                <a:cxn ang="0">
                  <a:pos x="88" y="63"/>
                </a:cxn>
                <a:cxn ang="0">
                  <a:pos x="88" y="145"/>
                </a:cxn>
                <a:cxn ang="0">
                  <a:pos x="68" y="145"/>
                </a:cxn>
                <a:cxn ang="0">
                  <a:pos x="68" y="54"/>
                </a:cxn>
                <a:cxn ang="0">
                  <a:pos x="68" y="37"/>
                </a:cxn>
                <a:cxn ang="0">
                  <a:pos x="64" y="28"/>
                </a:cxn>
                <a:cxn ang="0">
                  <a:pos x="57" y="23"/>
                </a:cxn>
                <a:cxn ang="0">
                  <a:pos x="49" y="21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1" y="45"/>
                </a:cxn>
                <a:cxn ang="0">
                  <a:pos x="20" y="72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157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2" y="0"/>
                  </a:lnTo>
                  <a:lnTo>
                    <a:pt x="64" y="1"/>
                  </a:lnTo>
                  <a:lnTo>
                    <a:pt x="73" y="6"/>
                  </a:lnTo>
                  <a:lnTo>
                    <a:pt x="82" y="14"/>
                  </a:lnTo>
                  <a:lnTo>
                    <a:pt x="85" y="26"/>
                  </a:lnTo>
                  <a:lnTo>
                    <a:pt x="93" y="14"/>
                  </a:lnTo>
                  <a:lnTo>
                    <a:pt x="101" y="6"/>
                  </a:lnTo>
                  <a:lnTo>
                    <a:pt x="111" y="1"/>
                  </a:lnTo>
                  <a:lnTo>
                    <a:pt x="121" y="0"/>
                  </a:lnTo>
                  <a:lnTo>
                    <a:pt x="137" y="3"/>
                  </a:lnTo>
                  <a:lnTo>
                    <a:pt x="147" y="11"/>
                  </a:lnTo>
                  <a:lnTo>
                    <a:pt x="155" y="26"/>
                  </a:lnTo>
                  <a:lnTo>
                    <a:pt x="157" y="47"/>
                  </a:lnTo>
                  <a:lnTo>
                    <a:pt x="157" y="145"/>
                  </a:lnTo>
                  <a:lnTo>
                    <a:pt x="137" y="145"/>
                  </a:lnTo>
                  <a:lnTo>
                    <a:pt x="137" y="55"/>
                  </a:lnTo>
                  <a:lnTo>
                    <a:pt x="137" y="42"/>
                  </a:lnTo>
                  <a:lnTo>
                    <a:pt x="135" y="34"/>
                  </a:lnTo>
                  <a:lnTo>
                    <a:pt x="132" y="29"/>
                  </a:lnTo>
                  <a:lnTo>
                    <a:pt x="127" y="24"/>
                  </a:lnTo>
                  <a:lnTo>
                    <a:pt x="122" y="21"/>
                  </a:lnTo>
                  <a:lnTo>
                    <a:pt x="117" y="21"/>
                  </a:lnTo>
                  <a:lnTo>
                    <a:pt x="104" y="23"/>
                  </a:lnTo>
                  <a:lnTo>
                    <a:pt x="96" y="31"/>
                  </a:lnTo>
                  <a:lnTo>
                    <a:pt x="90" y="44"/>
                  </a:lnTo>
                  <a:lnTo>
                    <a:pt x="88" y="63"/>
                  </a:lnTo>
                  <a:lnTo>
                    <a:pt x="88" y="145"/>
                  </a:lnTo>
                  <a:lnTo>
                    <a:pt x="68" y="145"/>
                  </a:lnTo>
                  <a:lnTo>
                    <a:pt x="68" y="54"/>
                  </a:lnTo>
                  <a:lnTo>
                    <a:pt x="68" y="37"/>
                  </a:lnTo>
                  <a:lnTo>
                    <a:pt x="64" y="28"/>
                  </a:lnTo>
                  <a:lnTo>
                    <a:pt x="57" y="23"/>
                  </a:lnTo>
                  <a:lnTo>
                    <a:pt x="49" y="21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1" y="45"/>
                  </a:lnTo>
                  <a:lnTo>
                    <a:pt x="20" y="72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0" name="Freeform 142"/>
            <p:cNvSpPr>
              <a:spLocks/>
            </p:cNvSpPr>
            <p:nvPr/>
          </p:nvSpPr>
          <p:spPr bwMode="auto">
            <a:xfrm>
              <a:off x="-18200688" y="8918576"/>
              <a:ext cx="73025" cy="115888"/>
            </a:xfrm>
            <a:custGeom>
              <a:avLst/>
              <a:gdLst/>
              <a:ahLst/>
              <a:cxnLst>
                <a:cxn ang="0">
                  <a:pos x="0" y="145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4"/>
                </a:cxn>
                <a:cxn ang="0">
                  <a:pos x="24" y="13"/>
                </a:cxn>
                <a:cxn ang="0">
                  <a:pos x="33" y="6"/>
                </a:cxn>
                <a:cxn ang="0">
                  <a:pos x="42" y="1"/>
                </a:cxn>
                <a:cxn ang="0">
                  <a:pos x="54" y="0"/>
                </a:cxn>
                <a:cxn ang="0">
                  <a:pos x="64" y="1"/>
                </a:cxn>
                <a:cxn ang="0">
                  <a:pos x="72" y="5"/>
                </a:cxn>
                <a:cxn ang="0">
                  <a:pos x="78" y="8"/>
                </a:cxn>
                <a:cxn ang="0">
                  <a:pos x="83" y="14"/>
                </a:cxn>
                <a:cxn ang="0">
                  <a:pos x="88" y="19"/>
                </a:cxn>
                <a:cxn ang="0">
                  <a:pos x="91" y="29"/>
                </a:cxn>
                <a:cxn ang="0">
                  <a:pos x="93" y="41"/>
                </a:cxn>
                <a:cxn ang="0">
                  <a:pos x="93" y="59"/>
                </a:cxn>
                <a:cxn ang="0">
                  <a:pos x="93" y="145"/>
                </a:cxn>
                <a:cxn ang="0">
                  <a:pos x="73" y="145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29"/>
                </a:cxn>
                <a:cxn ang="0">
                  <a:pos x="64" y="26"/>
                </a:cxn>
                <a:cxn ang="0">
                  <a:pos x="57" y="23"/>
                </a:cxn>
                <a:cxn ang="0">
                  <a:pos x="51" y="21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1" y="44"/>
                </a:cxn>
                <a:cxn ang="0">
                  <a:pos x="20" y="68"/>
                </a:cxn>
                <a:cxn ang="0">
                  <a:pos x="20" y="145"/>
                </a:cxn>
                <a:cxn ang="0">
                  <a:pos x="0" y="145"/>
                </a:cxn>
              </a:cxnLst>
              <a:rect l="0" t="0" r="r" b="b"/>
              <a:pathLst>
                <a:path w="93" h="145">
                  <a:moveTo>
                    <a:pt x="0" y="145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4"/>
                  </a:lnTo>
                  <a:lnTo>
                    <a:pt x="24" y="13"/>
                  </a:lnTo>
                  <a:lnTo>
                    <a:pt x="33" y="6"/>
                  </a:lnTo>
                  <a:lnTo>
                    <a:pt x="42" y="1"/>
                  </a:lnTo>
                  <a:lnTo>
                    <a:pt x="54" y="0"/>
                  </a:lnTo>
                  <a:lnTo>
                    <a:pt x="64" y="1"/>
                  </a:lnTo>
                  <a:lnTo>
                    <a:pt x="72" y="5"/>
                  </a:lnTo>
                  <a:lnTo>
                    <a:pt x="78" y="8"/>
                  </a:lnTo>
                  <a:lnTo>
                    <a:pt x="83" y="14"/>
                  </a:lnTo>
                  <a:lnTo>
                    <a:pt x="88" y="19"/>
                  </a:lnTo>
                  <a:lnTo>
                    <a:pt x="91" y="29"/>
                  </a:lnTo>
                  <a:lnTo>
                    <a:pt x="93" y="41"/>
                  </a:lnTo>
                  <a:lnTo>
                    <a:pt x="93" y="59"/>
                  </a:lnTo>
                  <a:lnTo>
                    <a:pt x="93" y="145"/>
                  </a:lnTo>
                  <a:lnTo>
                    <a:pt x="73" y="145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29"/>
                  </a:lnTo>
                  <a:lnTo>
                    <a:pt x="64" y="26"/>
                  </a:lnTo>
                  <a:lnTo>
                    <a:pt x="57" y="23"/>
                  </a:lnTo>
                  <a:lnTo>
                    <a:pt x="51" y="21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1" y="44"/>
                  </a:lnTo>
                  <a:lnTo>
                    <a:pt x="20" y="68"/>
                  </a:lnTo>
                  <a:lnTo>
                    <a:pt x="20" y="145"/>
                  </a:lnTo>
                  <a:lnTo>
                    <a:pt x="0" y="14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1" name="Freeform 143"/>
            <p:cNvSpPr>
              <a:spLocks noEditPoints="1"/>
            </p:cNvSpPr>
            <p:nvPr/>
          </p:nvSpPr>
          <p:spPr bwMode="auto">
            <a:xfrm>
              <a:off x="-18102263" y="8878888"/>
              <a:ext cx="15875" cy="155575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6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6"/>
                </a:cxn>
                <a:cxn ang="0">
                  <a:pos x="0" y="196"/>
                </a:cxn>
              </a:cxnLst>
              <a:rect l="0" t="0" r="r" b="b"/>
              <a:pathLst>
                <a:path w="20" h="196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6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6"/>
                  </a:lnTo>
                  <a:lnTo>
                    <a:pt x="0" y="196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2" name="Freeform 144"/>
            <p:cNvSpPr>
              <a:spLocks/>
            </p:cNvSpPr>
            <p:nvPr/>
          </p:nvSpPr>
          <p:spPr bwMode="auto">
            <a:xfrm>
              <a:off x="-18072101" y="8921751"/>
              <a:ext cx="84138" cy="112713"/>
            </a:xfrm>
            <a:custGeom>
              <a:avLst/>
              <a:gdLst/>
              <a:ahLst/>
              <a:cxnLst>
                <a:cxn ang="0">
                  <a:pos x="44" y="142"/>
                </a:cxn>
                <a:cxn ang="0">
                  <a:pos x="0" y="0"/>
                </a:cxn>
                <a:cxn ang="0">
                  <a:pos x="21" y="0"/>
                </a:cxn>
                <a:cxn ang="0">
                  <a:pos x="45" y="85"/>
                </a:cxn>
                <a:cxn ang="0">
                  <a:pos x="50" y="100"/>
                </a:cxn>
                <a:cxn ang="0">
                  <a:pos x="53" y="114"/>
                </a:cxn>
                <a:cxn ang="0">
                  <a:pos x="55" y="101"/>
                </a:cxn>
                <a:cxn ang="0">
                  <a:pos x="60" y="87"/>
                </a:cxn>
                <a:cxn ang="0">
                  <a:pos x="86" y="0"/>
                </a:cxn>
                <a:cxn ang="0">
                  <a:pos x="106" y="0"/>
                </a:cxn>
                <a:cxn ang="0">
                  <a:pos x="62" y="142"/>
                </a:cxn>
                <a:cxn ang="0">
                  <a:pos x="44" y="142"/>
                </a:cxn>
              </a:cxnLst>
              <a:rect l="0" t="0" r="r" b="b"/>
              <a:pathLst>
                <a:path w="106" h="142">
                  <a:moveTo>
                    <a:pt x="44" y="142"/>
                  </a:moveTo>
                  <a:lnTo>
                    <a:pt x="0" y="0"/>
                  </a:lnTo>
                  <a:lnTo>
                    <a:pt x="21" y="0"/>
                  </a:lnTo>
                  <a:lnTo>
                    <a:pt x="45" y="85"/>
                  </a:lnTo>
                  <a:lnTo>
                    <a:pt x="50" y="100"/>
                  </a:lnTo>
                  <a:lnTo>
                    <a:pt x="53" y="114"/>
                  </a:lnTo>
                  <a:lnTo>
                    <a:pt x="55" y="101"/>
                  </a:lnTo>
                  <a:lnTo>
                    <a:pt x="60" y="87"/>
                  </a:lnTo>
                  <a:lnTo>
                    <a:pt x="86" y="0"/>
                  </a:lnTo>
                  <a:lnTo>
                    <a:pt x="106" y="0"/>
                  </a:lnTo>
                  <a:lnTo>
                    <a:pt x="62" y="142"/>
                  </a:lnTo>
                  <a:lnTo>
                    <a:pt x="44" y="14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3" name="Freeform 145"/>
            <p:cNvSpPr>
              <a:spLocks noEditPoints="1"/>
            </p:cNvSpPr>
            <p:nvPr/>
          </p:nvSpPr>
          <p:spPr bwMode="auto">
            <a:xfrm>
              <a:off x="-17978438" y="8869363"/>
              <a:ext cx="84138" cy="168275"/>
            </a:xfrm>
            <a:custGeom>
              <a:avLst/>
              <a:gdLst/>
              <a:ahLst/>
              <a:cxnLst>
                <a:cxn ang="0">
                  <a:pos x="72" y="199"/>
                </a:cxn>
                <a:cxn ang="0">
                  <a:pos x="51" y="209"/>
                </a:cxn>
                <a:cxn ang="0">
                  <a:pos x="21" y="209"/>
                </a:cxn>
                <a:cxn ang="0">
                  <a:pos x="2" y="187"/>
                </a:cxn>
                <a:cxn ang="0">
                  <a:pos x="0" y="158"/>
                </a:cxn>
                <a:cxn ang="0">
                  <a:pos x="10" y="138"/>
                </a:cxn>
                <a:cxn ang="0">
                  <a:pos x="28" y="129"/>
                </a:cxn>
                <a:cxn ang="0">
                  <a:pos x="67" y="122"/>
                </a:cxn>
                <a:cxn ang="0">
                  <a:pos x="80" y="111"/>
                </a:cxn>
                <a:cxn ang="0">
                  <a:pos x="75" y="91"/>
                </a:cxn>
                <a:cxn ang="0">
                  <a:pos x="52" y="83"/>
                </a:cxn>
                <a:cxn ang="0">
                  <a:pos x="31" y="88"/>
                </a:cxn>
                <a:cxn ang="0">
                  <a:pos x="21" y="109"/>
                </a:cxn>
                <a:cxn ang="0">
                  <a:pos x="8" y="85"/>
                </a:cxn>
                <a:cxn ang="0">
                  <a:pos x="34" y="63"/>
                </a:cxn>
                <a:cxn ang="0">
                  <a:pos x="72" y="63"/>
                </a:cxn>
                <a:cxn ang="0">
                  <a:pos x="93" y="76"/>
                </a:cxn>
                <a:cxn ang="0">
                  <a:pos x="100" y="98"/>
                </a:cxn>
                <a:cxn ang="0">
                  <a:pos x="100" y="148"/>
                </a:cxn>
                <a:cxn ang="0">
                  <a:pos x="101" y="189"/>
                </a:cxn>
                <a:cxn ang="0">
                  <a:pos x="106" y="207"/>
                </a:cxn>
                <a:cxn ang="0">
                  <a:pos x="83" y="199"/>
                </a:cxn>
                <a:cxn ang="0">
                  <a:pos x="80" y="135"/>
                </a:cxn>
                <a:cxn ang="0">
                  <a:pos x="47" y="145"/>
                </a:cxn>
                <a:cxn ang="0">
                  <a:pos x="31" y="150"/>
                </a:cxn>
                <a:cxn ang="0">
                  <a:pos x="23" y="158"/>
                </a:cxn>
                <a:cxn ang="0">
                  <a:pos x="20" y="169"/>
                </a:cxn>
                <a:cxn ang="0">
                  <a:pos x="26" y="186"/>
                </a:cxn>
                <a:cxn ang="0">
                  <a:pos x="44" y="191"/>
                </a:cxn>
                <a:cxn ang="0">
                  <a:pos x="62" y="186"/>
                </a:cxn>
                <a:cxn ang="0">
                  <a:pos x="75" y="171"/>
                </a:cxn>
                <a:cxn ang="0">
                  <a:pos x="80" y="145"/>
                </a:cxn>
                <a:cxn ang="0">
                  <a:pos x="31" y="23"/>
                </a:cxn>
                <a:cxn ang="0">
                  <a:pos x="38" y="6"/>
                </a:cxn>
                <a:cxn ang="0">
                  <a:pos x="52" y="0"/>
                </a:cxn>
                <a:cxn ang="0">
                  <a:pos x="65" y="6"/>
                </a:cxn>
                <a:cxn ang="0">
                  <a:pos x="70" y="24"/>
                </a:cxn>
                <a:cxn ang="0">
                  <a:pos x="65" y="41"/>
                </a:cxn>
                <a:cxn ang="0">
                  <a:pos x="52" y="49"/>
                </a:cxn>
                <a:cxn ang="0">
                  <a:pos x="38" y="41"/>
                </a:cxn>
                <a:cxn ang="0">
                  <a:pos x="31" y="23"/>
                </a:cxn>
                <a:cxn ang="0">
                  <a:pos x="41" y="29"/>
                </a:cxn>
                <a:cxn ang="0">
                  <a:pos x="47" y="37"/>
                </a:cxn>
                <a:cxn ang="0">
                  <a:pos x="56" y="37"/>
                </a:cxn>
                <a:cxn ang="0">
                  <a:pos x="62" y="29"/>
                </a:cxn>
                <a:cxn ang="0">
                  <a:pos x="62" y="18"/>
                </a:cxn>
                <a:cxn ang="0">
                  <a:pos x="56" y="10"/>
                </a:cxn>
                <a:cxn ang="0">
                  <a:pos x="47" y="10"/>
                </a:cxn>
                <a:cxn ang="0">
                  <a:pos x="41" y="18"/>
                </a:cxn>
              </a:cxnLst>
              <a:rect l="0" t="0" r="r" b="b"/>
              <a:pathLst>
                <a:path w="106" h="210">
                  <a:moveTo>
                    <a:pt x="82" y="189"/>
                  </a:moveTo>
                  <a:lnTo>
                    <a:pt x="72" y="199"/>
                  </a:lnTo>
                  <a:lnTo>
                    <a:pt x="60" y="205"/>
                  </a:lnTo>
                  <a:lnTo>
                    <a:pt x="51" y="209"/>
                  </a:lnTo>
                  <a:lnTo>
                    <a:pt x="39" y="210"/>
                  </a:lnTo>
                  <a:lnTo>
                    <a:pt x="21" y="209"/>
                  </a:lnTo>
                  <a:lnTo>
                    <a:pt x="10" y="199"/>
                  </a:lnTo>
                  <a:lnTo>
                    <a:pt x="2" y="187"/>
                  </a:lnTo>
                  <a:lnTo>
                    <a:pt x="0" y="169"/>
                  </a:lnTo>
                  <a:lnTo>
                    <a:pt x="0" y="158"/>
                  </a:lnTo>
                  <a:lnTo>
                    <a:pt x="5" y="148"/>
                  </a:lnTo>
                  <a:lnTo>
                    <a:pt x="10" y="138"/>
                  </a:lnTo>
                  <a:lnTo>
                    <a:pt x="18" y="134"/>
                  </a:lnTo>
                  <a:lnTo>
                    <a:pt x="28" y="129"/>
                  </a:lnTo>
                  <a:lnTo>
                    <a:pt x="44" y="125"/>
                  </a:lnTo>
                  <a:lnTo>
                    <a:pt x="67" y="122"/>
                  </a:lnTo>
                  <a:lnTo>
                    <a:pt x="80" y="117"/>
                  </a:lnTo>
                  <a:lnTo>
                    <a:pt x="80" y="111"/>
                  </a:lnTo>
                  <a:lnTo>
                    <a:pt x="78" y="98"/>
                  </a:lnTo>
                  <a:lnTo>
                    <a:pt x="75" y="91"/>
                  </a:lnTo>
                  <a:lnTo>
                    <a:pt x="65" y="83"/>
                  </a:lnTo>
                  <a:lnTo>
                    <a:pt x="52" y="83"/>
                  </a:lnTo>
                  <a:lnTo>
                    <a:pt x="39" y="83"/>
                  </a:lnTo>
                  <a:lnTo>
                    <a:pt x="31" y="88"/>
                  </a:lnTo>
                  <a:lnTo>
                    <a:pt x="26" y="94"/>
                  </a:lnTo>
                  <a:lnTo>
                    <a:pt x="21" y="109"/>
                  </a:lnTo>
                  <a:lnTo>
                    <a:pt x="3" y="106"/>
                  </a:lnTo>
                  <a:lnTo>
                    <a:pt x="8" y="85"/>
                  </a:lnTo>
                  <a:lnTo>
                    <a:pt x="20" y="73"/>
                  </a:lnTo>
                  <a:lnTo>
                    <a:pt x="34" y="63"/>
                  </a:lnTo>
                  <a:lnTo>
                    <a:pt x="56" y="62"/>
                  </a:lnTo>
                  <a:lnTo>
                    <a:pt x="72" y="63"/>
                  </a:lnTo>
                  <a:lnTo>
                    <a:pt x="83" y="70"/>
                  </a:lnTo>
                  <a:lnTo>
                    <a:pt x="93" y="76"/>
                  </a:lnTo>
                  <a:lnTo>
                    <a:pt x="96" y="86"/>
                  </a:lnTo>
                  <a:lnTo>
                    <a:pt x="100" y="98"/>
                  </a:lnTo>
                  <a:lnTo>
                    <a:pt x="100" y="116"/>
                  </a:lnTo>
                  <a:lnTo>
                    <a:pt x="100" y="148"/>
                  </a:lnTo>
                  <a:lnTo>
                    <a:pt x="100" y="178"/>
                  </a:lnTo>
                  <a:lnTo>
                    <a:pt x="101" y="189"/>
                  </a:lnTo>
                  <a:lnTo>
                    <a:pt x="103" y="199"/>
                  </a:lnTo>
                  <a:lnTo>
                    <a:pt x="106" y="207"/>
                  </a:lnTo>
                  <a:lnTo>
                    <a:pt x="85" y="207"/>
                  </a:lnTo>
                  <a:lnTo>
                    <a:pt x="83" y="199"/>
                  </a:lnTo>
                  <a:lnTo>
                    <a:pt x="82" y="189"/>
                  </a:lnTo>
                  <a:close/>
                  <a:moveTo>
                    <a:pt x="80" y="135"/>
                  </a:moveTo>
                  <a:lnTo>
                    <a:pt x="67" y="140"/>
                  </a:lnTo>
                  <a:lnTo>
                    <a:pt x="47" y="145"/>
                  </a:lnTo>
                  <a:lnTo>
                    <a:pt x="36" y="147"/>
                  </a:lnTo>
                  <a:lnTo>
                    <a:pt x="31" y="150"/>
                  </a:lnTo>
                  <a:lnTo>
                    <a:pt x="26" y="153"/>
                  </a:lnTo>
                  <a:lnTo>
                    <a:pt x="23" y="158"/>
                  </a:lnTo>
                  <a:lnTo>
                    <a:pt x="21" y="163"/>
                  </a:lnTo>
                  <a:lnTo>
                    <a:pt x="20" y="169"/>
                  </a:lnTo>
                  <a:lnTo>
                    <a:pt x="21" y="178"/>
                  </a:lnTo>
                  <a:lnTo>
                    <a:pt x="26" y="186"/>
                  </a:lnTo>
                  <a:lnTo>
                    <a:pt x="33" y="191"/>
                  </a:lnTo>
                  <a:lnTo>
                    <a:pt x="44" y="191"/>
                  </a:lnTo>
                  <a:lnTo>
                    <a:pt x="54" y="191"/>
                  </a:lnTo>
                  <a:lnTo>
                    <a:pt x="62" y="186"/>
                  </a:lnTo>
                  <a:lnTo>
                    <a:pt x="70" y="179"/>
                  </a:lnTo>
                  <a:lnTo>
                    <a:pt x="75" y="171"/>
                  </a:lnTo>
                  <a:lnTo>
                    <a:pt x="78" y="161"/>
                  </a:lnTo>
                  <a:lnTo>
                    <a:pt x="80" y="145"/>
                  </a:lnTo>
                  <a:lnTo>
                    <a:pt x="80" y="135"/>
                  </a:lnTo>
                  <a:close/>
                  <a:moveTo>
                    <a:pt x="31" y="23"/>
                  </a:moveTo>
                  <a:lnTo>
                    <a:pt x="33" y="14"/>
                  </a:lnTo>
                  <a:lnTo>
                    <a:pt x="38" y="6"/>
                  </a:lnTo>
                  <a:lnTo>
                    <a:pt x="44" y="0"/>
                  </a:lnTo>
                  <a:lnTo>
                    <a:pt x="52" y="0"/>
                  </a:lnTo>
                  <a:lnTo>
                    <a:pt x="59" y="0"/>
                  </a:lnTo>
                  <a:lnTo>
                    <a:pt x="65" y="6"/>
                  </a:lnTo>
                  <a:lnTo>
                    <a:pt x="70" y="14"/>
                  </a:lnTo>
                  <a:lnTo>
                    <a:pt x="70" y="24"/>
                  </a:lnTo>
                  <a:lnTo>
                    <a:pt x="70" y="34"/>
                  </a:lnTo>
                  <a:lnTo>
                    <a:pt x="65" y="41"/>
                  </a:lnTo>
                  <a:lnTo>
                    <a:pt x="59" y="47"/>
                  </a:lnTo>
                  <a:lnTo>
                    <a:pt x="52" y="49"/>
                  </a:lnTo>
                  <a:lnTo>
                    <a:pt x="44" y="47"/>
                  </a:lnTo>
                  <a:lnTo>
                    <a:pt x="38" y="41"/>
                  </a:lnTo>
                  <a:lnTo>
                    <a:pt x="33" y="34"/>
                  </a:lnTo>
                  <a:lnTo>
                    <a:pt x="31" y="23"/>
                  </a:lnTo>
                  <a:close/>
                  <a:moveTo>
                    <a:pt x="41" y="23"/>
                  </a:moveTo>
                  <a:lnTo>
                    <a:pt x="41" y="29"/>
                  </a:lnTo>
                  <a:lnTo>
                    <a:pt x="44" y="34"/>
                  </a:lnTo>
                  <a:lnTo>
                    <a:pt x="47" y="37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9" y="34"/>
                  </a:lnTo>
                  <a:lnTo>
                    <a:pt x="62" y="29"/>
                  </a:lnTo>
                  <a:lnTo>
                    <a:pt x="64" y="24"/>
                  </a:lnTo>
                  <a:lnTo>
                    <a:pt x="62" y="18"/>
                  </a:lnTo>
                  <a:lnTo>
                    <a:pt x="60" y="13"/>
                  </a:lnTo>
                  <a:lnTo>
                    <a:pt x="56" y="10"/>
                  </a:lnTo>
                  <a:lnTo>
                    <a:pt x="52" y="10"/>
                  </a:lnTo>
                  <a:lnTo>
                    <a:pt x="47" y="10"/>
                  </a:lnTo>
                  <a:lnTo>
                    <a:pt x="44" y="13"/>
                  </a:lnTo>
                  <a:lnTo>
                    <a:pt x="41" y="18"/>
                  </a:lnTo>
                  <a:lnTo>
                    <a:pt x="41" y="2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3" name="Group 1201"/>
          <p:cNvGrpSpPr/>
          <p:nvPr/>
        </p:nvGrpSpPr>
        <p:grpSpPr>
          <a:xfrm>
            <a:off x="4460081" y="5360069"/>
            <a:ext cx="223838" cy="157163"/>
            <a:chOff x="-16875126" y="9867901"/>
            <a:chExt cx="223838" cy="157163"/>
          </a:xfrm>
        </p:grpSpPr>
        <p:sp>
          <p:nvSpPr>
            <p:cNvPr id="7314" name="Freeform 146"/>
            <p:cNvSpPr>
              <a:spLocks/>
            </p:cNvSpPr>
            <p:nvPr/>
          </p:nvSpPr>
          <p:spPr bwMode="auto">
            <a:xfrm>
              <a:off x="-16875126" y="9867901"/>
              <a:ext cx="100013" cy="155575"/>
            </a:xfrm>
            <a:custGeom>
              <a:avLst/>
              <a:gdLst/>
              <a:ahLst/>
              <a:cxnLst>
                <a:cxn ang="0">
                  <a:pos x="52" y="194"/>
                </a:cxn>
                <a:cxn ang="0">
                  <a:pos x="52" y="23"/>
                </a:cxn>
                <a:cxn ang="0">
                  <a:pos x="0" y="23"/>
                </a:cxn>
                <a:cxn ang="0">
                  <a:pos x="0" y="0"/>
                </a:cxn>
                <a:cxn ang="0">
                  <a:pos x="125" y="0"/>
                </a:cxn>
                <a:cxn ang="0">
                  <a:pos x="125" y="23"/>
                </a:cxn>
                <a:cxn ang="0">
                  <a:pos x="73" y="23"/>
                </a:cxn>
                <a:cxn ang="0">
                  <a:pos x="73" y="194"/>
                </a:cxn>
                <a:cxn ang="0">
                  <a:pos x="52" y="194"/>
                </a:cxn>
              </a:cxnLst>
              <a:rect l="0" t="0" r="r" b="b"/>
              <a:pathLst>
                <a:path w="125" h="194">
                  <a:moveTo>
                    <a:pt x="52" y="194"/>
                  </a:moveTo>
                  <a:lnTo>
                    <a:pt x="52" y="23"/>
                  </a:lnTo>
                  <a:lnTo>
                    <a:pt x="0" y="23"/>
                  </a:lnTo>
                  <a:lnTo>
                    <a:pt x="0" y="0"/>
                  </a:lnTo>
                  <a:lnTo>
                    <a:pt x="125" y="0"/>
                  </a:lnTo>
                  <a:lnTo>
                    <a:pt x="125" y="23"/>
                  </a:lnTo>
                  <a:lnTo>
                    <a:pt x="73" y="23"/>
                  </a:lnTo>
                  <a:lnTo>
                    <a:pt x="73" y="194"/>
                  </a:lnTo>
                  <a:lnTo>
                    <a:pt x="52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5" name="Freeform 147"/>
            <p:cNvSpPr>
              <a:spLocks noEditPoints="1"/>
            </p:cNvSpPr>
            <p:nvPr/>
          </p:nvSpPr>
          <p:spPr bwMode="auto">
            <a:xfrm>
              <a:off x="-16764001" y="9867901"/>
              <a:ext cx="15875" cy="155575"/>
            </a:xfrm>
            <a:custGeom>
              <a:avLst/>
              <a:gdLst/>
              <a:ahLst/>
              <a:cxnLst>
                <a:cxn ang="0">
                  <a:pos x="0" y="26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6"/>
                </a:cxn>
                <a:cxn ang="0">
                  <a:pos x="0" y="26"/>
                </a:cxn>
                <a:cxn ang="0">
                  <a:pos x="0" y="194"/>
                </a:cxn>
                <a:cxn ang="0">
                  <a:pos x="0" y="52"/>
                </a:cxn>
                <a:cxn ang="0">
                  <a:pos x="20" y="52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6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6"/>
                  </a:lnTo>
                  <a:lnTo>
                    <a:pt x="0" y="26"/>
                  </a:lnTo>
                  <a:close/>
                  <a:moveTo>
                    <a:pt x="0" y="194"/>
                  </a:moveTo>
                  <a:lnTo>
                    <a:pt x="0" y="52"/>
                  </a:lnTo>
                  <a:lnTo>
                    <a:pt x="20" y="52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16" name="Freeform 148"/>
            <p:cNvSpPr>
              <a:spLocks noEditPoints="1"/>
            </p:cNvSpPr>
            <p:nvPr/>
          </p:nvSpPr>
          <p:spPr bwMode="auto">
            <a:xfrm>
              <a:off x="-16730663" y="9867901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9" y="193"/>
                </a:cxn>
                <a:cxn ang="0">
                  <a:pos x="59" y="196"/>
                </a:cxn>
                <a:cxn ang="0">
                  <a:pos x="49" y="197"/>
                </a:cxn>
                <a:cxn ang="0">
                  <a:pos x="40" y="196"/>
                </a:cxn>
                <a:cxn ang="0">
                  <a:pos x="22" y="186"/>
                </a:cxn>
                <a:cxn ang="0">
                  <a:pos x="15" y="178"/>
                </a:cxn>
                <a:cxn ang="0">
                  <a:pos x="9" y="168"/>
                </a:cxn>
                <a:cxn ang="0">
                  <a:pos x="0" y="140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7" y="83"/>
                </a:cxn>
                <a:cxn ang="0">
                  <a:pos x="13" y="67"/>
                </a:cxn>
                <a:cxn ang="0">
                  <a:pos x="25" y="57"/>
                </a:cxn>
                <a:cxn ang="0">
                  <a:pos x="36" y="51"/>
                </a:cxn>
                <a:cxn ang="0">
                  <a:pos x="49" y="51"/>
                </a:cxn>
                <a:cxn ang="0">
                  <a:pos x="57" y="51"/>
                </a:cxn>
                <a:cxn ang="0">
                  <a:pos x="67" y="55"/>
                </a:cxn>
                <a:cxn ang="0">
                  <a:pos x="74" y="60"/>
                </a:cxn>
                <a:cxn ang="0">
                  <a:pos x="80" y="69"/>
                </a:cxn>
                <a:cxn ang="0">
                  <a:pos x="80" y="0"/>
                </a:cxn>
                <a:cxn ang="0">
                  <a:pos x="100" y="0"/>
                </a:cxn>
                <a:cxn ang="0">
                  <a:pos x="100" y="194"/>
                </a:cxn>
                <a:cxn ang="0">
                  <a:pos x="82" y="194"/>
                </a:cxn>
                <a:cxn ang="0">
                  <a:pos x="20" y="124"/>
                </a:cxn>
                <a:cxn ang="0">
                  <a:pos x="22" y="148"/>
                </a:cxn>
                <a:cxn ang="0">
                  <a:pos x="30" y="165"/>
                </a:cxn>
                <a:cxn ang="0">
                  <a:pos x="40" y="175"/>
                </a:cxn>
                <a:cxn ang="0">
                  <a:pos x="51" y="178"/>
                </a:cxn>
                <a:cxn ang="0">
                  <a:pos x="64" y="175"/>
                </a:cxn>
                <a:cxn ang="0">
                  <a:pos x="74" y="165"/>
                </a:cxn>
                <a:cxn ang="0">
                  <a:pos x="80" y="150"/>
                </a:cxn>
                <a:cxn ang="0">
                  <a:pos x="82" y="126"/>
                </a:cxn>
                <a:cxn ang="0">
                  <a:pos x="80" y="100"/>
                </a:cxn>
                <a:cxn ang="0">
                  <a:pos x="74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8" y="72"/>
                </a:cxn>
                <a:cxn ang="0">
                  <a:pos x="28" y="83"/>
                </a:cxn>
                <a:cxn ang="0">
                  <a:pos x="22" y="98"/>
                </a:cxn>
                <a:cxn ang="0">
                  <a:pos x="20" y="124"/>
                </a:cxn>
              </a:cxnLst>
              <a:rect l="0" t="0" r="r" b="b"/>
              <a:pathLst>
                <a:path w="100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9" y="193"/>
                  </a:lnTo>
                  <a:lnTo>
                    <a:pt x="59" y="196"/>
                  </a:lnTo>
                  <a:lnTo>
                    <a:pt x="49" y="197"/>
                  </a:lnTo>
                  <a:lnTo>
                    <a:pt x="40" y="196"/>
                  </a:lnTo>
                  <a:lnTo>
                    <a:pt x="22" y="186"/>
                  </a:lnTo>
                  <a:lnTo>
                    <a:pt x="15" y="178"/>
                  </a:lnTo>
                  <a:lnTo>
                    <a:pt x="9" y="168"/>
                  </a:lnTo>
                  <a:lnTo>
                    <a:pt x="0" y="140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7" y="83"/>
                  </a:lnTo>
                  <a:lnTo>
                    <a:pt x="13" y="67"/>
                  </a:lnTo>
                  <a:lnTo>
                    <a:pt x="25" y="57"/>
                  </a:lnTo>
                  <a:lnTo>
                    <a:pt x="36" y="51"/>
                  </a:lnTo>
                  <a:lnTo>
                    <a:pt x="49" y="51"/>
                  </a:lnTo>
                  <a:lnTo>
                    <a:pt x="57" y="51"/>
                  </a:lnTo>
                  <a:lnTo>
                    <a:pt x="67" y="55"/>
                  </a:lnTo>
                  <a:lnTo>
                    <a:pt x="74" y="60"/>
                  </a:lnTo>
                  <a:lnTo>
                    <a:pt x="80" y="69"/>
                  </a:lnTo>
                  <a:lnTo>
                    <a:pt x="80" y="0"/>
                  </a:lnTo>
                  <a:lnTo>
                    <a:pt x="100" y="0"/>
                  </a:lnTo>
                  <a:lnTo>
                    <a:pt x="100" y="194"/>
                  </a:lnTo>
                  <a:lnTo>
                    <a:pt x="82" y="194"/>
                  </a:lnTo>
                  <a:close/>
                  <a:moveTo>
                    <a:pt x="20" y="124"/>
                  </a:moveTo>
                  <a:lnTo>
                    <a:pt x="22" y="148"/>
                  </a:lnTo>
                  <a:lnTo>
                    <a:pt x="30" y="165"/>
                  </a:lnTo>
                  <a:lnTo>
                    <a:pt x="40" y="175"/>
                  </a:lnTo>
                  <a:lnTo>
                    <a:pt x="51" y="178"/>
                  </a:lnTo>
                  <a:lnTo>
                    <a:pt x="64" y="175"/>
                  </a:lnTo>
                  <a:lnTo>
                    <a:pt x="74" y="165"/>
                  </a:lnTo>
                  <a:lnTo>
                    <a:pt x="80" y="150"/>
                  </a:lnTo>
                  <a:lnTo>
                    <a:pt x="82" y="126"/>
                  </a:lnTo>
                  <a:lnTo>
                    <a:pt x="80" y="100"/>
                  </a:lnTo>
                  <a:lnTo>
                    <a:pt x="74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8" y="72"/>
                  </a:lnTo>
                  <a:lnTo>
                    <a:pt x="28" y="83"/>
                  </a:lnTo>
                  <a:lnTo>
                    <a:pt x="22" y="98"/>
                  </a:lnTo>
                  <a:lnTo>
                    <a:pt x="20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4" name="Group 1199"/>
          <p:cNvGrpSpPr/>
          <p:nvPr/>
        </p:nvGrpSpPr>
        <p:grpSpPr>
          <a:xfrm>
            <a:off x="6588224" y="620688"/>
            <a:ext cx="1968500" cy="828676"/>
            <a:chOff x="-10253663" y="8174038"/>
            <a:chExt cx="1968500" cy="828676"/>
          </a:xfrm>
        </p:grpSpPr>
        <p:sp>
          <p:nvSpPr>
            <p:cNvPr id="7326" name="Freeform 158"/>
            <p:cNvSpPr>
              <a:spLocks/>
            </p:cNvSpPr>
            <p:nvPr/>
          </p:nvSpPr>
          <p:spPr bwMode="auto">
            <a:xfrm>
              <a:off x="-10253663" y="8539163"/>
              <a:ext cx="611188" cy="209550"/>
            </a:xfrm>
            <a:custGeom>
              <a:avLst/>
              <a:gdLst/>
              <a:ahLst/>
              <a:cxnLst>
                <a:cxn ang="0">
                  <a:pos x="772" y="262"/>
                </a:cxn>
                <a:cxn ang="0">
                  <a:pos x="0" y="70"/>
                </a:cxn>
                <a:cxn ang="0">
                  <a:pos x="772" y="0"/>
                </a:cxn>
                <a:cxn ang="0">
                  <a:pos x="772" y="262"/>
                </a:cxn>
              </a:cxnLst>
              <a:rect l="0" t="0" r="r" b="b"/>
              <a:pathLst>
                <a:path w="772" h="262">
                  <a:moveTo>
                    <a:pt x="772" y="262"/>
                  </a:moveTo>
                  <a:lnTo>
                    <a:pt x="0" y="70"/>
                  </a:lnTo>
                  <a:lnTo>
                    <a:pt x="772" y="0"/>
                  </a:lnTo>
                  <a:lnTo>
                    <a:pt x="772" y="26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7" name="Freeform 159"/>
            <p:cNvSpPr>
              <a:spLocks/>
            </p:cNvSpPr>
            <p:nvPr/>
          </p:nvSpPr>
          <p:spPr bwMode="auto">
            <a:xfrm>
              <a:off x="-9521826" y="8177213"/>
              <a:ext cx="85725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3"/>
                </a:cxn>
                <a:cxn ang="0">
                  <a:pos x="96" y="83"/>
                </a:cxn>
                <a:cxn ang="0">
                  <a:pos x="96" y="106"/>
                </a:cxn>
                <a:cxn ang="0">
                  <a:pos x="21" y="106"/>
                </a:cxn>
                <a:cxn ang="0">
                  <a:pos x="21" y="194"/>
                </a:cxn>
                <a:cxn ang="0">
                  <a:pos x="0" y="194"/>
                </a:cxn>
              </a:cxnLst>
              <a:rect l="0" t="0" r="r" b="b"/>
              <a:pathLst>
                <a:path w="107" h="194">
                  <a:moveTo>
                    <a:pt x="0" y="194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3"/>
                  </a:lnTo>
                  <a:lnTo>
                    <a:pt x="96" y="83"/>
                  </a:lnTo>
                  <a:lnTo>
                    <a:pt x="96" y="106"/>
                  </a:lnTo>
                  <a:lnTo>
                    <a:pt x="21" y="106"/>
                  </a:lnTo>
                  <a:lnTo>
                    <a:pt x="21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8" name="Freeform 160"/>
            <p:cNvSpPr>
              <a:spLocks noEditPoints="1"/>
            </p:cNvSpPr>
            <p:nvPr/>
          </p:nvSpPr>
          <p:spPr bwMode="auto">
            <a:xfrm>
              <a:off x="-9421813" y="8216901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1" y="146"/>
                </a:cxn>
                <a:cxn ang="0">
                  <a:pos x="23" y="146"/>
                </a:cxn>
                <a:cxn ang="0">
                  <a:pos x="2" y="124"/>
                </a:cxn>
                <a:cxn ang="0">
                  <a:pos x="2" y="95"/>
                </a:cxn>
                <a:cxn ang="0">
                  <a:pos x="12" y="77"/>
                </a:cxn>
                <a:cxn ang="0">
                  <a:pos x="30" y="66"/>
                </a:cxn>
                <a:cxn ang="0">
                  <a:pos x="67" y="59"/>
                </a:cxn>
                <a:cxn ang="0">
                  <a:pos x="80" y="48"/>
                </a:cxn>
                <a:cxn ang="0">
                  <a:pos x="75" y="28"/>
                </a:cxn>
                <a:cxn ang="0">
                  <a:pos x="53" y="20"/>
                </a:cxn>
                <a:cxn ang="0">
                  <a:pos x="33" y="25"/>
                </a:cxn>
                <a:cxn ang="0">
                  <a:pos x="23" y="46"/>
                </a:cxn>
                <a:cxn ang="0">
                  <a:pos x="9" y="23"/>
                </a:cxn>
                <a:cxn ang="0">
                  <a:pos x="35" y="2"/>
                </a:cxn>
                <a:cxn ang="0">
                  <a:pos x="74" y="0"/>
                </a:cxn>
                <a:cxn ang="0">
                  <a:pos x="93" y="13"/>
                </a:cxn>
                <a:cxn ang="0">
                  <a:pos x="100" y="35"/>
                </a:cxn>
                <a:cxn ang="0">
                  <a:pos x="100" y="85"/>
                </a:cxn>
                <a:cxn ang="0">
                  <a:pos x="102" y="128"/>
                </a:cxn>
                <a:cxn ang="0">
                  <a:pos x="107" y="144"/>
                </a:cxn>
                <a:cxn ang="0">
                  <a:pos x="84" y="136"/>
                </a:cxn>
                <a:cxn ang="0">
                  <a:pos x="80" y="74"/>
                </a:cxn>
                <a:cxn ang="0">
                  <a:pos x="49" y="82"/>
                </a:cxn>
                <a:cxn ang="0">
                  <a:pos x="31" y="87"/>
                </a:cxn>
                <a:cxn ang="0">
                  <a:pos x="23" y="95"/>
                </a:cxn>
                <a:cxn ang="0">
                  <a:pos x="22" y="106"/>
                </a:cxn>
                <a:cxn ang="0">
                  <a:pos x="28" y="123"/>
                </a:cxn>
                <a:cxn ang="0">
                  <a:pos x="44" y="129"/>
                </a:cxn>
                <a:cxn ang="0">
                  <a:pos x="64" y="123"/>
                </a:cxn>
                <a:cxn ang="0">
                  <a:pos x="77" y="108"/>
                </a:cxn>
                <a:cxn ang="0">
                  <a:pos x="80" y="82"/>
                </a:cxn>
              </a:cxnLst>
              <a:rect l="0" t="0" r="r" b="b"/>
              <a:pathLst>
                <a:path w="107" h="147">
                  <a:moveTo>
                    <a:pt x="82" y="126"/>
                  </a:moveTo>
                  <a:lnTo>
                    <a:pt x="72" y="136"/>
                  </a:lnTo>
                  <a:lnTo>
                    <a:pt x="62" y="142"/>
                  </a:lnTo>
                  <a:lnTo>
                    <a:pt x="51" y="146"/>
                  </a:lnTo>
                  <a:lnTo>
                    <a:pt x="40" y="147"/>
                  </a:lnTo>
                  <a:lnTo>
                    <a:pt x="23" y="146"/>
                  </a:lnTo>
                  <a:lnTo>
                    <a:pt x="12" y="136"/>
                  </a:lnTo>
                  <a:lnTo>
                    <a:pt x="2" y="124"/>
                  </a:lnTo>
                  <a:lnTo>
                    <a:pt x="0" y="106"/>
                  </a:lnTo>
                  <a:lnTo>
                    <a:pt x="2" y="95"/>
                  </a:lnTo>
                  <a:lnTo>
                    <a:pt x="5" y="85"/>
                  </a:lnTo>
                  <a:lnTo>
                    <a:pt x="12" y="77"/>
                  </a:lnTo>
                  <a:lnTo>
                    <a:pt x="20" y="70"/>
                  </a:lnTo>
                  <a:lnTo>
                    <a:pt x="30" y="66"/>
                  </a:lnTo>
                  <a:lnTo>
                    <a:pt x="46" y="62"/>
                  </a:lnTo>
                  <a:lnTo>
                    <a:pt x="67" y="59"/>
                  </a:lnTo>
                  <a:lnTo>
                    <a:pt x="80" y="54"/>
                  </a:lnTo>
                  <a:lnTo>
                    <a:pt x="80" y="48"/>
                  </a:lnTo>
                  <a:lnTo>
                    <a:pt x="80" y="35"/>
                  </a:lnTo>
                  <a:lnTo>
                    <a:pt x="75" y="28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1" y="20"/>
                  </a:lnTo>
                  <a:lnTo>
                    <a:pt x="33" y="25"/>
                  </a:lnTo>
                  <a:lnTo>
                    <a:pt x="27" y="33"/>
                  </a:lnTo>
                  <a:lnTo>
                    <a:pt x="23" y="46"/>
                  </a:lnTo>
                  <a:lnTo>
                    <a:pt x="4" y="43"/>
                  </a:lnTo>
                  <a:lnTo>
                    <a:pt x="9" y="23"/>
                  </a:lnTo>
                  <a:lnTo>
                    <a:pt x="20" y="10"/>
                  </a:lnTo>
                  <a:lnTo>
                    <a:pt x="35" y="2"/>
                  </a:lnTo>
                  <a:lnTo>
                    <a:pt x="56" y="0"/>
                  </a:lnTo>
                  <a:lnTo>
                    <a:pt x="74" y="0"/>
                  </a:lnTo>
                  <a:lnTo>
                    <a:pt x="85" y="7"/>
                  </a:lnTo>
                  <a:lnTo>
                    <a:pt x="93" y="13"/>
                  </a:lnTo>
                  <a:lnTo>
                    <a:pt x="98" y="23"/>
                  </a:lnTo>
                  <a:lnTo>
                    <a:pt x="100" y="35"/>
                  </a:lnTo>
                  <a:lnTo>
                    <a:pt x="100" y="52"/>
                  </a:lnTo>
                  <a:lnTo>
                    <a:pt x="100" y="85"/>
                  </a:lnTo>
                  <a:lnTo>
                    <a:pt x="102" y="115"/>
                  </a:lnTo>
                  <a:lnTo>
                    <a:pt x="102" y="128"/>
                  </a:lnTo>
                  <a:lnTo>
                    <a:pt x="103" y="136"/>
                  </a:lnTo>
                  <a:lnTo>
                    <a:pt x="107" y="144"/>
                  </a:lnTo>
                  <a:lnTo>
                    <a:pt x="87" y="144"/>
                  </a:lnTo>
                  <a:lnTo>
                    <a:pt x="84" y="136"/>
                  </a:lnTo>
                  <a:lnTo>
                    <a:pt x="82" y="126"/>
                  </a:lnTo>
                  <a:close/>
                  <a:moveTo>
                    <a:pt x="80" y="74"/>
                  </a:moveTo>
                  <a:lnTo>
                    <a:pt x="69" y="79"/>
                  </a:lnTo>
                  <a:lnTo>
                    <a:pt x="49" y="82"/>
                  </a:lnTo>
                  <a:lnTo>
                    <a:pt x="38" y="85"/>
                  </a:lnTo>
                  <a:lnTo>
                    <a:pt x="31" y="87"/>
                  </a:lnTo>
                  <a:lnTo>
                    <a:pt x="27" y="90"/>
                  </a:lnTo>
                  <a:lnTo>
                    <a:pt x="23" y="95"/>
                  </a:lnTo>
                  <a:lnTo>
                    <a:pt x="22" y="100"/>
                  </a:lnTo>
                  <a:lnTo>
                    <a:pt x="22" y="106"/>
                  </a:lnTo>
                  <a:lnTo>
                    <a:pt x="22" y="116"/>
                  </a:lnTo>
                  <a:lnTo>
                    <a:pt x="28" y="123"/>
                  </a:lnTo>
                  <a:lnTo>
                    <a:pt x="35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4" y="123"/>
                  </a:lnTo>
                  <a:lnTo>
                    <a:pt x="72" y="116"/>
                  </a:lnTo>
                  <a:lnTo>
                    <a:pt x="77" y="108"/>
                  </a:lnTo>
                  <a:lnTo>
                    <a:pt x="80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29" name="Freeform 161"/>
            <p:cNvSpPr>
              <a:spLocks/>
            </p:cNvSpPr>
            <p:nvPr/>
          </p:nvSpPr>
          <p:spPr bwMode="auto">
            <a:xfrm>
              <a:off x="-9317038" y="8177213"/>
              <a:ext cx="76200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111"/>
                </a:cxn>
                <a:cxn ang="0">
                  <a:pos x="65" y="54"/>
                </a:cxn>
                <a:cxn ang="0">
                  <a:pos x="91" y="54"/>
                </a:cxn>
                <a:cxn ang="0">
                  <a:pos x="45" y="106"/>
                </a:cxn>
                <a:cxn ang="0">
                  <a:pos x="94" y="194"/>
                </a:cxn>
                <a:cxn ang="0">
                  <a:pos x="71" y="194"/>
                </a:cxn>
                <a:cxn ang="0">
                  <a:pos x="32" y="122"/>
                </a:cxn>
                <a:cxn ang="0">
                  <a:pos x="19" y="138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1"/>
                  </a:lnTo>
                  <a:lnTo>
                    <a:pt x="65" y="54"/>
                  </a:lnTo>
                  <a:lnTo>
                    <a:pt x="91" y="54"/>
                  </a:lnTo>
                  <a:lnTo>
                    <a:pt x="45" y="106"/>
                  </a:lnTo>
                  <a:lnTo>
                    <a:pt x="94" y="194"/>
                  </a:lnTo>
                  <a:lnTo>
                    <a:pt x="71" y="194"/>
                  </a:lnTo>
                  <a:lnTo>
                    <a:pt x="32" y="122"/>
                  </a:lnTo>
                  <a:lnTo>
                    <a:pt x="19" y="138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0" name="Freeform 162"/>
            <p:cNvSpPr>
              <a:spLocks/>
            </p:cNvSpPr>
            <p:nvPr/>
          </p:nvSpPr>
          <p:spPr bwMode="auto">
            <a:xfrm>
              <a:off x="-9237663" y="8178801"/>
              <a:ext cx="46038" cy="153988"/>
            </a:xfrm>
            <a:custGeom>
              <a:avLst/>
              <a:gdLst/>
              <a:ahLst/>
              <a:cxnLst>
                <a:cxn ang="0">
                  <a:pos x="54" y="170"/>
                </a:cxn>
                <a:cxn ang="0">
                  <a:pos x="57" y="191"/>
                </a:cxn>
                <a:cxn ang="0">
                  <a:pos x="49" y="193"/>
                </a:cxn>
                <a:cxn ang="0">
                  <a:pos x="43" y="193"/>
                </a:cxn>
                <a:cxn ang="0">
                  <a:pos x="33" y="193"/>
                </a:cxn>
                <a:cxn ang="0">
                  <a:pos x="26" y="189"/>
                </a:cxn>
                <a:cxn ang="0">
                  <a:pos x="21" y="184"/>
                </a:cxn>
                <a:cxn ang="0">
                  <a:pos x="18" y="178"/>
                </a:cxn>
                <a:cxn ang="0">
                  <a:pos x="16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1"/>
                </a:cxn>
                <a:cxn ang="0">
                  <a:pos x="15" y="51"/>
                </a:cxn>
                <a:cxn ang="0">
                  <a:pos x="15" y="15"/>
                </a:cxn>
                <a:cxn ang="0">
                  <a:pos x="34" y="0"/>
                </a:cxn>
                <a:cxn ang="0">
                  <a:pos x="34" y="51"/>
                </a:cxn>
                <a:cxn ang="0">
                  <a:pos x="54" y="51"/>
                </a:cxn>
                <a:cxn ang="0">
                  <a:pos x="54" y="68"/>
                </a:cxn>
                <a:cxn ang="0">
                  <a:pos x="34" y="68"/>
                </a:cxn>
                <a:cxn ang="0">
                  <a:pos x="34" y="152"/>
                </a:cxn>
                <a:cxn ang="0">
                  <a:pos x="34" y="162"/>
                </a:cxn>
                <a:cxn ang="0">
                  <a:pos x="36" y="166"/>
                </a:cxn>
                <a:cxn ang="0">
                  <a:pos x="39" y="170"/>
                </a:cxn>
                <a:cxn ang="0">
                  <a:pos x="46" y="171"/>
                </a:cxn>
                <a:cxn ang="0">
                  <a:pos x="49" y="170"/>
                </a:cxn>
                <a:cxn ang="0">
                  <a:pos x="54" y="170"/>
                </a:cxn>
              </a:cxnLst>
              <a:rect l="0" t="0" r="r" b="b"/>
              <a:pathLst>
                <a:path w="57" h="193">
                  <a:moveTo>
                    <a:pt x="54" y="170"/>
                  </a:moveTo>
                  <a:lnTo>
                    <a:pt x="57" y="191"/>
                  </a:lnTo>
                  <a:lnTo>
                    <a:pt x="49" y="193"/>
                  </a:lnTo>
                  <a:lnTo>
                    <a:pt x="43" y="193"/>
                  </a:lnTo>
                  <a:lnTo>
                    <a:pt x="33" y="193"/>
                  </a:lnTo>
                  <a:lnTo>
                    <a:pt x="26" y="189"/>
                  </a:lnTo>
                  <a:lnTo>
                    <a:pt x="21" y="184"/>
                  </a:lnTo>
                  <a:lnTo>
                    <a:pt x="18" y="178"/>
                  </a:lnTo>
                  <a:lnTo>
                    <a:pt x="16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1"/>
                  </a:lnTo>
                  <a:lnTo>
                    <a:pt x="15" y="51"/>
                  </a:lnTo>
                  <a:lnTo>
                    <a:pt x="15" y="15"/>
                  </a:lnTo>
                  <a:lnTo>
                    <a:pt x="34" y="0"/>
                  </a:lnTo>
                  <a:lnTo>
                    <a:pt x="34" y="51"/>
                  </a:lnTo>
                  <a:lnTo>
                    <a:pt x="54" y="51"/>
                  </a:lnTo>
                  <a:lnTo>
                    <a:pt x="54" y="68"/>
                  </a:lnTo>
                  <a:lnTo>
                    <a:pt x="34" y="68"/>
                  </a:lnTo>
                  <a:lnTo>
                    <a:pt x="34" y="152"/>
                  </a:lnTo>
                  <a:lnTo>
                    <a:pt x="34" y="162"/>
                  </a:lnTo>
                  <a:lnTo>
                    <a:pt x="36" y="166"/>
                  </a:lnTo>
                  <a:lnTo>
                    <a:pt x="39" y="170"/>
                  </a:lnTo>
                  <a:lnTo>
                    <a:pt x="46" y="171"/>
                  </a:lnTo>
                  <a:lnTo>
                    <a:pt x="49" y="170"/>
                  </a:lnTo>
                  <a:lnTo>
                    <a:pt x="54" y="17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1" name="Freeform 163"/>
            <p:cNvSpPr>
              <a:spLocks noEditPoints="1"/>
            </p:cNvSpPr>
            <p:nvPr/>
          </p:nvSpPr>
          <p:spPr bwMode="auto">
            <a:xfrm>
              <a:off x="-9178926" y="8177213"/>
              <a:ext cx="15875" cy="153988"/>
            </a:xfrm>
            <a:custGeom>
              <a:avLst/>
              <a:gdLst/>
              <a:ahLst/>
              <a:cxnLst>
                <a:cxn ang="0">
                  <a:pos x="0" y="27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27"/>
                </a:cxn>
                <a:cxn ang="0">
                  <a:pos x="0" y="27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19" y="54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19" h="194">
                  <a:moveTo>
                    <a:pt x="0" y="27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27"/>
                  </a:lnTo>
                  <a:lnTo>
                    <a:pt x="0" y="27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19" y="54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2" name="Freeform 164"/>
            <p:cNvSpPr>
              <a:spLocks/>
            </p:cNvSpPr>
            <p:nvPr/>
          </p:nvSpPr>
          <p:spPr bwMode="auto">
            <a:xfrm>
              <a:off x="-9147176" y="8216901"/>
              <a:ext cx="76200" cy="117475"/>
            </a:xfrm>
            <a:custGeom>
              <a:avLst/>
              <a:gdLst/>
              <a:ahLst/>
              <a:cxnLst>
                <a:cxn ang="0">
                  <a:pos x="0" y="101"/>
                </a:cxn>
                <a:cxn ang="0">
                  <a:pos x="20" y="98"/>
                </a:cxn>
                <a:cxn ang="0">
                  <a:pos x="23" y="111"/>
                </a:cxn>
                <a:cxn ang="0">
                  <a:pos x="30" y="121"/>
                </a:cxn>
                <a:cxn ang="0">
                  <a:pos x="38" y="126"/>
                </a:cxn>
                <a:cxn ang="0">
                  <a:pos x="51" y="128"/>
                </a:cxn>
                <a:cxn ang="0">
                  <a:pos x="62" y="126"/>
                </a:cxn>
                <a:cxn ang="0">
                  <a:pos x="71" y="121"/>
                </a:cxn>
                <a:cxn ang="0">
                  <a:pos x="75" y="115"/>
                </a:cxn>
                <a:cxn ang="0">
                  <a:pos x="77" y="105"/>
                </a:cxn>
                <a:cxn ang="0">
                  <a:pos x="75" y="98"/>
                </a:cxn>
                <a:cxn ang="0">
                  <a:pos x="71" y="92"/>
                </a:cxn>
                <a:cxn ang="0">
                  <a:pos x="66" y="88"/>
                </a:cxn>
                <a:cxn ang="0">
                  <a:pos x="51" y="84"/>
                </a:cxn>
                <a:cxn ang="0">
                  <a:pos x="31" y="77"/>
                </a:cxn>
                <a:cxn ang="0">
                  <a:pos x="20" y="72"/>
                </a:cxn>
                <a:cxn ang="0">
                  <a:pos x="13" y="67"/>
                </a:cxn>
                <a:cxn ang="0">
                  <a:pos x="9" y="59"/>
                </a:cxn>
                <a:cxn ang="0">
                  <a:pos x="5" y="51"/>
                </a:cxn>
                <a:cxn ang="0">
                  <a:pos x="4" y="41"/>
                </a:cxn>
                <a:cxn ang="0">
                  <a:pos x="7" y="23"/>
                </a:cxn>
                <a:cxn ang="0">
                  <a:pos x="17" y="12"/>
                </a:cxn>
                <a:cxn ang="0">
                  <a:pos x="28" y="2"/>
                </a:cxn>
                <a:cxn ang="0">
                  <a:pos x="48" y="0"/>
                </a:cxn>
                <a:cxn ang="0">
                  <a:pos x="61" y="0"/>
                </a:cxn>
                <a:cxn ang="0">
                  <a:pos x="71" y="5"/>
                </a:cxn>
                <a:cxn ang="0">
                  <a:pos x="80" y="10"/>
                </a:cxn>
                <a:cxn ang="0">
                  <a:pos x="85" y="17"/>
                </a:cxn>
                <a:cxn ang="0">
                  <a:pos x="90" y="26"/>
                </a:cxn>
                <a:cxn ang="0">
                  <a:pos x="93" y="39"/>
                </a:cxn>
                <a:cxn ang="0">
                  <a:pos x="74" y="43"/>
                </a:cxn>
                <a:cxn ang="0">
                  <a:pos x="72" y="31"/>
                </a:cxn>
                <a:cxn ang="0">
                  <a:pos x="59" y="20"/>
                </a:cxn>
                <a:cxn ang="0">
                  <a:pos x="48" y="20"/>
                </a:cxn>
                <a:cxn ang="0">
                  <a:pos x="36" y="20"/>
                </a:cxn>
                <a:cxn ang="0">
                  <a:pos x="30" y="25"/>
                </a:cxn>
                <a:cxn ang="0">
                  <a:pos x="25" y="30"/>
                </a:cxn>
                <a:cxn ang="0">
                  <a:pos x="23" y="38"/>
                </a:cxn>
                <a:cxn ang="0">
                  <a:pos x="25" y="44"/>
                </a:cxn>
                <a:cxn ang="0">
                  <a:pos x="30" y="49"/>
                </a:cxn>
                <a:cxn ang="0">
                  <a:pos x="35" y="52"/>
                </a:cxn>
                <a:cxn ang="0">
                  <a:pos x="51" y="59"/>
                </a:cxn>
                <a:cxn ang="0">
                  <a:pos x="72" y="66"/>
                </a:cxn>
                <a:cxn ang="0">
                  <a:pos x="82" y="70"/>
                </a:cxn>
                <a:cxn ang="0">
                  <a:pos x="89" y="75"/>
                </a:cxn>
                <a:cxn ang="0">
                  <a:pos x="93" y="84"/>
                </a:cxn>
                <a:cxn ang="0">
                  <a:pos x="97" y="92"/>
                </a:cxn>
                <a:cxn ang="0">
                  <a:pos x="97" y="101"/>
                </a:cxn>
                <a:cxn ang="0">
                  <a:pos x="95" y="121"/>
                </a:cxn>
                <a:cxn ang="0">
                  <a:pos x="84" y="134"/>
                </a:cxn>
                <a:cxn ang="0">
                  <a:pos x="71" y="146"/>
                </a:cxn>
                <a:cxn ang="0">
                  <a:pos x="49" y="147"/>
                </a:cxn>
                <a:cxn ang="0">
                  <a:pos x="30" y="146"/>
                </a:cxn>
                <a:cxn ang="0">
                  <a:pos x="5" y="123"/>
                </a:cxn>
                <a:cxn ang="0">
                  <a:pos x="0" y="101"/>
                </a:cxn>
              </a:cxnLst>
              <a:rect l="0" t="0" r="r" b="b"/>
              <a:pathLst>
                <a:path w="97" h="147">
                  <a:moveTo>
                    <a:pt x="0" y="101"/>
                  </a:moveTo>
                  <a:lnTo>
                    <a:pt x="20" y="98"/>
                  </a:lnTo>
                  <a:lnTo>
                    <a:pt x="23" y="111"/>
                  </a:lnTo>
                  <a:lnTo>
                    <a:pt x="30" y="121"/>
                  </a:lnTo>
                  <a:lnTo>
                    <a:pt x="38" y="126"/>
                  </a:lnTo>
                  <a:lnTo>
                    <a:pt x="51" y="128"/>
                  </a:lnTo>
                  <a:lnTo>
                    <a:pt x="62" y="126"/>
                  </a:lnTo>
                  <a:lnTo>
                    <a:pt x="71" y="121"/>
                  </a:lnTo>
                  <a:lnTo>
                    <a:pt x="75" y="115"/>
                  </a:lnTo>
                  <a:lnTo>
                    <a:pt x="77" y="105"/>
                  </a:lnTo>
                  <a:lnTo>
                    <a:pt x="75" y="98"/>
                  </a:lnTo>
                  <a:lnTo>
                    <a:pt x="71" y="92"/>
                  </a:lnTo>
                  <a:lnTo>
                    <a:pt x="66" y="88"/>
                  </a:lnTo>
                  <a:lnTo>
                    <a:pt x="51" y="84"/>
                  </a:lnTo>
                  <a:lnTo>
                    <a:pt x="31" y="77"/>
                  </a:lnTo>
                  <a:lnTo>
                    <a:pt x="20" y="72"/>
                  </a:lnTo>
                  <a:lnTo>
                    <a:pt x="13" y="67"/>
                  </a:lnTo>
                  <a:lnTo>
                    <a:pt x="9" y="59"/>
                  </a:lnTo>
                  <a:lnTo>
                    <a:pt x="5" y="51"/>
                  </a:lnTo>
                  <a:lnTo>
                    <a:pt x="4" y="41"/>
                  </a:lnTo>
                  <a:lnTo>
                    <a:pt x="7" y="23"/>
                  </a:lnTo>
                  <a:lnTo>
                    <a:pt x="17" y="12"/>
                  </a:lnTo>
                  <a:lnTo>
                    <a:pt x="28" y="2"/>
                  </a:lnTo>
                  <a:lnTo>
                    <a:pt x="48" y="0"/>
                  </a:lnTo>
                  <a:lnTo>
                    <a:pt x="61" y="0"/>
                  </a:lnTo>
                  <a:lnTo>
                    <a:pt x="71" y="5"/>
                  </a:lnTo>
                  <a:lnTo>
                    <a:pt x="80" y="10"/>
                  </a:lnTo>
                  <a:lnTo>
                    <a:pt x="85" y="17"/>
                  </a:lnTo>
                  <a:lnTo>
                    <a:pt x="90" y="26"/>
                  </a:lnTo>
                  <a:lnTo>
                    <a:pt x="93" y="39"/>
                  </a:lnTo>
                  <a:lnTo>
                    <a:pt x="74" y="43"/>
                  </a:lnTo>
                  <a:lnTo>
                    <a:pt x="72" y="31"/>
                  </a:lnTo>
                  <a:lnTo>
                    <a:pt x="59" y="20"/>
                  </a:lnTo>
                  <a:lnTo>
                    <a:pt x="48" y="20"/>
                  </a:lnTo>
                  <a:lnTo>
                    <a:pt x="36" y="20"/>
                  </a:lnTo>
                  <a:lnTo>
                    <a:pt x="30" y="25"/>
                  </a:lnTo>
                  <a:lnTo>
                    <a:pt x="25" y="30"/>
                  </a:lnTo>
                  <a:lnTo>
                    <a:pt x="23" y="38"/>
                  </a:lnTo>
                  <a:lnTo>
                    <a:pt x="25" y="44"/>
                  </a:lnTo>
                  <a:lnTo>
                    <a:pt x="30" y="49"/>
                  </a:lnTo>
                  <a:lnTo>
                    <a:pt x="35" y="52"/>
                  </a:lnTo>
                  <a:lnTo>
                    <a:pt x="51" y="59"/>
                  </a:lnTo>
                  <a:lnTo>
                    <a:pt x="72" y="66"/>
                  </a:lnTo>
                  <a:lnTo>
                    <a:pt x="82" y="70"/>
                  </a:lnTo>
                  <a:lnTo>
                    <a:pt x="89" y="75"/>
                  </a:lnTo>
                  <a:lnTo>
                    <a:pt x="93" y="84"/>
                  </a:lnTo>
                  <a:lnTo>
                    <a:pt x="97" y="92"/>
                  </a:lnTo>
                  <a:lnTo>
                    <a:pt x="97" y="101"/>
                  </a:lnTo>
                  <a:lnTo>
                    <a:pt x="95" y="121"/>
                  </a:lnTo>
                  <a:lnTo>
                    <a:pt x="84" y="134"/>
                  </a:lnTo>
                  <a:lnTo>
                    <a:pt x="71" y="146"/>
                  </a:lnTo>
                  <a:lnTo>
                    <a:pt x="49" y="147"/>
                  </a:lnTo>
                  <a:lnTo>
                    <a:pt x="30" y="146"/>
                  </a:lnTo>
                  <a:lnTo>
                    <a:pt x="5" y="123"/>
                  </a:lnTo>
                  <a:lnTo>
                    <a:pt x="0" y="10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3" name="Freeform 165"/>
            <p:cNvSpPr>
              <a:spLocks/>
            </p:cNvSpPr>
            <p:nvPr/>
          </p:nvSpPr>
          <p:spPr bwMode="auto">
            <a:xfrm>
              <a:off x="-9050338" y="8177213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111"/>
                </a:cxn>
                <a:cxn ang="0">
                  <a:pos x="65" y="54"/>
                </a:cxn>
                <a:cxn ang="0">
                  <a:pos x="92" y="54"/>
                </a:cxn>
                <a:cxn ang="0">
                  <a:pos x="48" y="106"/>
                </a:cxn>
                <a:cxn ang="0">
                  <a:pos x="95" y="194"/>
                </a:cxn>
                <a:cxn ang="0">
                  <a:pos x="72" y="194"/>
                </a:cxn>
                <a:cxn ang="0">
                  <a:pos x="33" y="122"/>
                </a:cxn>
                <a:cxn ang="0">
                  <a:pos x="20" y="138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95" h="194">
                  <a:moveTo>
                    <a:pt x="0" y="194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111"/>
                  </a:lnTo>
                  <a:lnTo>
                    <a:pt x="65" y="54"/>
                  </a:lnTo>
                  <a:lnTo>
                    <a:pt x="92" y="54"/>
                  </a:lnTo>
                  <a:lnTo>
                    <a:pt x="48" y="106"/>
                  </a:lnTo>
                  <a:lnTo>
                    <a:pt x="95" y="194"/>
                  </a:lnTo>
                  <a:lnTo>
                    <a:pt x="72" y="194"/>
                  </a:lnTo>
                  <a:lnTo>
                    <a:pt x="33" y="122"/>
                  </a:lnTo>
                  <a:lnTo>
                    <a:pt x="20" y="138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4" name="Freeform 166"/>
            <p:cNvSpPr>
              <a:spLocks/>
            </p:cNvSpPr>
            <p:nvPr/>
          </p:nvSpPr>
          <p:spPr bwMode="auto">
            <a:xfrm>
              <a:off x="-8923338" y="8174038"/>
              <a:ext cx="53975" cy="157163"/>
            </a:xfrm>
            <a:custGeom>
              <a:avLst/>
              <a:gdLst/>
              <a:ahLst/>
              <a:cxnLst>
                <a:cxn ang="0">
                  <a:pos x="16" y="198"/>
                </a:cxn>
                <a:cxn ang="0">
                  <a:pos x="16" y="75"/>
                </a:cxn>
                <a:cxn ang="0">
                  <a:pos x="0" y="75"/>
                </a:cxn>
                <a:cxn ang="0">
                  <a:pos x="0" y="58"/>
                </a:cxn>
                <a:cxn ang="0">
                  <a:pos x="16" y="58"/>
                </a:cxn>
                <a:cxn ang="0">
                  <a:pos x="16" y="41"/>
                </a:cxn>
                <a:cxn ang="0">
                  <a:pos x="18" y="27"/>
                </a:cxn>
                <a:cxn ang="0">
                  <a:pos x="19" y="17"/>
                </a:cxn>
                <a:cxn ang="0">
                  <a:pos x="24" y="9"/>
                </a:cxn>
                <a:cxn ang="0">
                  <a:pos x="31" y="4"/>
                </a:cxn>
                <a:cxn ang="0">
                  <a:pos x="37" y="0"/>
                </a:cxn>
                <a:cxn ang="0">
                  <a:pos x="49" y="0"/>
                </a:cxn>
                <a:cxn ang="0">
                  <a:pos x="57" y="0"/>
                </a:cxn>
                <a:cxn ang="0">
                  <a:pos x="67" y="2"/>
                </a:cxn>
                <a:cxn ang="0">
                  <a:pos x="63" y="23"/>
                </a:cxn>
                <a:cxn ang="0">
                  <a:pos x="57" y="22"/>
                </a:cxn>
                <a:cxn ang="0">
                  <a:pos x="52" y="22"/>
                </a:cxn>
                <a:cxn ang="0">
                  <a:pos x="44" y="23"/>
                </a:cxn>
                <a:cxn ang="0">
                  <a:pos x="39" y="27"/>
                </a:cxn>
                <a:cxn ang="0">
                  <a:pos x="36" y="33"/>
                </a:cxn>
                <a:cxn ang="0">
                  <a:pos x="36" y="44"/>
                </a:cxn>
                <a:cxn ang="0">
                  <a:pos x="36" y="58"/>
                </a:cxn>
                <a:cxn ang="0">
                  <a:pos x="59" y="58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6" y="198"/>
                </a:cxn>
              </a:cxnLst>
              <a:rect l="0" t="0" r="r" b="b"/>
              <a:pathLst>
                <a:path w="67" h="198">
                  <a:moveTo>
                    <a:pt x="16" y="198"/>
                  </a:moveTo>
                  <a:lnTo>
                    <a:pt x="16" y="75"/>
                  </a:lnTo>
                  <a:lnTo>
                    <a:pt x="0" y="75"/>
                  </a:lnTo>
                  <a:lnTo>
                    <a:pt x="0" y="58"/>
                  </a:lnTo>
                  <a:lnTo>
                    <a:pt x="16" y="58"/>
                  </a:lnTo>
                  <a:lnTo>
                    <a:pt x="16" y="41"/>
                  </a:lnTo>
                  <a:lnTo>
                    <a:pt x="18" y="27"/>
                  </a:lnTo>
                  <a:lnTo>
                    <a:pt x="19" y="17"/>
                  </a:lnTo>
                  <a:lnTo>
                    <a:pt x="24" y="9"/>
                  </a:lnTo>
                  <a:lnTo>
                    <a:pt x="31" y="4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57" y="0"/>
                  </a:lnTo>
                  <a:lnTo>
                    <a:pt x="67" y="2"/>
                  </a:lnTo>
                  <a:lnTo>
                    <a:pt x="63" y="23"/>
                  </a:lnTo>
                  <a:lnTo>
                    <a:pt x="57" y="22"/>
                  </a:lnTo>
                  <a:lnTo>
                    <a:pt x="52" y="22"/>
                  </a:lnTo>
                  <a:lnTo>
                    <a:pt x="44" y="23"/>
                  </a:lnTo>
                  <a:lnTo>
                    <a:pt x="39" y="27"/>
                  </a:lnTo>
                  <a:lnTo>
                    <a:pt x="36" y="33"/>
                  </a:lnTo>
                  <a:lnTo>
                    <a:pt x="36" y="44"/>
                  </a:lnTo>
                  <a:lnTo>
                    <a:pt x="36" y="58"/>
                  </a:lnTo>
                  <a:lnTo>
                    <a:pt x="59" y="58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6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5" name="Freeform 167"/>
            <p:cNvSpPr>
              <a:spLocks noEditPoints="1"/>
            </p:cNvSpPr>
            <p:nvPr/>
          </p:nvSpPr>
          <p:spPr bwMode="auto">
            <a:xfrm>
              <a:off x="-8870951" y="8216901"/>
              <a:ext cx="87313" cy="117475"/>
            </a:xfrm>
            <a:custGeom>
              <a:avLst/>
              <a:gdLst/>
              <a:ahLst/>
              <a:cxnLst>
                <a:cxn ang="0">
                  <a:pos x="0" y="74"/>
                </a:cxn>
                <a:cxn ang="0">
                  <a:pos x="2" y="56"/>
                </a:cxn>
                <a:cxn ang="0">
                  <a:pos x="8" y="28"/>
                </a:cxn>
                <a:cxn ang="0">
                  <a:pos x="16" y="18"/>
                </a:cxn>
                <a:cxn ang="0">
                  <a:pos x="25" y="10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3" y="18"/>
                </a:cxn>
                <a:cxn ang="0">
                  <a:pos x="101" y="28"/>
                </a:cxn>
                <a:cxn ang="0">
                  <a:pos x="108" y="56"/>
                </a:cxn>
                <a:cxn ang="0">
                  <a:pos x="109" y="72"/>
                </a:cxn>
                <a:cxn ang="0">
                  <a:pos x="108" y="90"/>
                </a:cxn>
                <a:cxn ang="0">
                  <a:pos x="101" y="118"/>
                </a:cxn>
                <a:cxn ang="0">
                  <a:pos x="93" y="129"/>
                </a:cxn>
                <a:cxn ang="0">
                  <a:pos x="87" y="137"/>
                </a:cxn>
                <a:cxn ang="0">
                  <a:pos x="67" y="147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5" y="137"/>
                </a:cxn>
                <a:cxn ang="0">
                  <a:pos x="16" y="129"/>
                </a:cxn>
                <a:cxn ang="0">
                  <a:pos x="8" y="118"/>
                </a:cxn>
                <a:cxn ang="0">
                  <a:pos x="2" y="92"/>
                </a:cxn>
                <a:cxn ang="0">
                  <a:pos x="0" y="74"/>
                </a:cxn>
                <a:cxn ang="0">
                  <a:pos x="21" y="74"/>
                </a:cxn>
                <a:cxn ang="0">
                  <a:pos x="23" y="98"/>
                </a:cxn>
                <a:cxn ang="0">
                  <a:pos x="31" y="115"/>
                </a:cxn>
                <a:cxn ang="0">
                  <a:pos x="41" y="126"/>
                </a:cxn>
                <a:cxn ang="0">
                  <a:pos x="56" y="128"/>
                </a:cxn>
                <a:cxn ang="0">
                  <a:pos x="69" y="126"/>
                </a:cxn>
                <a:cxn ang="0">
                  <a:pos x="78" y="115"/>
                </a:cxn>
                <a:cxn ang="0">
                  <a:pos x="87" y="98"/>
                </a:cxn>
                <a:cxn ang="0">
                  <a:pos x="88" y="74"/>
                </a:cxn>
                <a:cxn ang="0">
                  <a:pos x="87" y="49"/>
                </a:cxn>
                <a:cxn ang="0">
                  <a:pos x="78" y="33"/>
                </a:cxn>
                <a:cxn ang="0">
                  <a:pos x="69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33"/>
                </a:cxn>
                <a:cxn ang="0">
                  <a:pos x="23" y="49"/>
                </a:cxn>
                <a:cxn ang="0">
                  <a:pos x="21" y="74"/>
                </a:cxn>
              </a:cxnLst>
              <a:rect l="0" t="0" r="r" b="b"/>
              <a:pathLst>
                <a:path w="109" h="147">
                  <a:moveTo>
                    <a:pt x="0" y="74"/>
                  </a:moveTo>
                  <a:lnTo>
                    <a:pt x="2" y="56"/>
                  </a:lnTo>
                  <a:lnTo>
                    <a:pt x="8" y="28"/>
                  </a:lnTo>
                  <a:lnTo>
                    <a:pt x="16" y="18"/>
                  </a:lnTo>
                  <a:lnTo>
                    <a:pt x="25" y="10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3" y="18"/>
                  </a:lnTo>
                  <a:lnTo>
                    <a:pt x="101" y="28"/>
                  </a:lnTo>
                  <a:lnTo>
                    <a:pt x="108" y="56"/>
                  </a:lnTo>
                  <a:lnTo>
                    <a:pt x="109" y="72"/>
                  </a:lnTo>
                  <a:lnTo>
                    <a:pt x="108" y="90"/>
                  </a:lnTo>
                  <a:lnTo>
                    <a:pt x="101" y="118"/>
                  </a:lnTo>
                  <a:lnTo>
                    <a:pt x="93" y="129"/>
                  </a:lnTo>
                  <a:lnTo>
                    <a:pt x="87" y="137"/>
                  </a:lnTo>
                  <a:lnTo>
                    <a:pt x="67" y="147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5" y="137"/>
                  </a:lnTo>
                  <a:lnTo>
                    <a:pt x="16" y="129"/>
                  </a:lnTo>
                  <a:lnTo>
                    <a:pt x="8" y="118"/>
                  </a:lnTo>
                  <a:lnTo>
                    <a:pt x="2" y="92"/>
                  </a:lnTo>
                  <a:lnTo>
                    <a:pt x="0" y="74"/>
                  </a:lnTo>
                  <a:close/>
                  <a:moveTo>
                    <a:pt x="21" y="74"/>
                  </a:moveTo>
                  <a:lnTo>
                    <a:pt x="23" y="98"/>
                  </a:lnTo>
                  <a:lnTo>
                    <a:pt x="31" y="115"/>
                  </a:lnTo>
                  <a:lnTo>
                    <a:pt x="41" y="126"/>
                  </a:lnTo>
                  <a:lnTo>
                    <a:pt x="56" y="128"/>
                  </a:lnTo>
                  <a:lnTo>
                    <a:pt x="69" y="126"/>
                  </a:lnTo>
                  <a:lnTo>
                    <a:pt x="78" y="115"/>
                  </a:lnTo>
                  <a:lnTo>
                    <a:pt x="87" y="98"/>
                  </a:lnTo>
                  <a:lnTo>
                    <a:pt x="88" y="74"/>
                  </a:lnTo>
                  <a:lnTo>
                    <a:pt x="87" y="49"/>
                  </a:lnTo>
                  <a:lnTo>
                    <a:pt x="78" y="33"/>
                  </a:lnTo>
                  <a:lnTo>
                    <a:pt x="69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33"/>
                  </a:lnTo>
                  <a:lnTo>
                    <a:pt x="23" y="49"/>
                  </a:lnTo>
                  <a:lnTo>
                    <a:pt x="21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6" name="Freeform 168"/>
            <p:cNvSpPr>
              <a:spLocks/>
            </p:cNvSpPr>
            <p:nvPr/>
          </p:nvSpPr>
          <p:spPr bwMode="auto">
            <a:xfrm>
              <a:off x="-8766176" y="8216901"/>
              <a:ext cx="50800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5"/>
                </a:cxn>
                <a:cxn ang="0">
                  <a:pos x="25" y="12"/>
                </a:cxn>
                <a:cxn ang="0">
                  <a:pos x="30" y="5"/>
                </a:cxn>
                <a:cxn ang="0">
                  <a:pos x="36" y="0"/>
                </a:cxn>
                <a:cxn ang="0">
                  <a:pos x="43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6" y="30"/>
                </a:cxn>
                <a:cxn ang="0">
                  <a:pos x="49" y="25"/>
                </a:cxn>
                <a:cxn ang="0">
                  <a:pos x="43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5"/>
                </a:cxn>
                <a:cxn ang="0">
                  <a:pos x="23" y="41"/>
                </a:cxn>
                <a:cxn ang="0">
                  <a:pos x="20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5"/>
                  </a:lnTo>
                  <a:lnTo>
                    <a:pt x="25" y="12"/>
                  </a:lnTo>
                  <a:lnTo>
                    <a:pt x="30" y="5"/>
                  </a:lnTo>
                  <a:lnTo>
                    <a:pt x="36" y="0"/>
                  </a:lnTo>
                  <a:lnTo>
                    <a:pt x="43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6" y="30"/>
                  </a:lnTo>
                  <a:lnTo>
                    <a:pt x="49" y="25"/>
                  </a:lnTo>
                  <a:lnTo>
                    <a:pt x="43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5"/>
                  </a:lnTo>
                  <a:lnTo>
                    <a:pt x="23" y="41"/>
                  </a:lnTo>
                  <a:lnTo>
                    <a:pt x="20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7" name="Rectangle 169"/>
            <p:cNvSpPr>
              <a:spLocks noChangeArrowheads="1"/>
            </p:cNvSpPr>
            <p:nvPr/>
          </p:nvSpPr>
          <p:spPr bwMode="auto">
            <a:xfrm>
              <a:off x="-8707438" y="81772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8" name="Freeform 170"/>
            <p:cNvSpPr>
              <a:spLocks noEditPoints="1"/>
            </p:cNvSpPr>
            <p:nvPr/>
          </p:nvSpPr>
          <p:spPr bwMode="auto">
            <a:xfrm>
              <a:off x="-8667751" y="8212138"/>
              <a:ext cx="87313" cy="127000"/>
            </a:xfrm>
            <a:custGeom>
              <a:avLst/>
              <a:gdLst/>
              <a:ahLst/>
              <a:cxnLst>
                <a:cxn ang="0">
                  <a:pos x="87" y="18"/>
                </a:cxn>
                <a:cxn ang="0">
                  <a:pos x="98" y="0"/>
                </a:cxn>
                <a:cxn ang="0">
                  <a:pos x="108" y="10"/>
                </a:cxn>
                <a:cxn ang="0">
                  <a:pos x="97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8" y="63"/>
                </a:cxn>
                <a:cxn ang="0">
                  <a:pos x="110" y="80"/>
                </a:cxn>
                <a:cxn ang="0">
                  <a:pos x="108" y="98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6" y="153"/>
                </a:cxn>
                <a:cxn ang="0">
                  <a:pos x="54" y="153"/>
                </a:cxn>
                <a:cxn ang="0">
                  <a:pos x="38" y="152"/>
                </a:cxn>
                <a:cxn ang="0">
                  <a:pos x="25" y="142"/>
                </a:cxn>
                <a:cxn ang="0">
                  <a:pos x="13" y="160"/>
                </a:cxn>
                <a:cxn ang="0">
                  <a:pos x="2" y="152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8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8" y="34"/>
                </a:cxn>
                <a:cxn ang="0">
                  <a:pos x="17" y="24"/>
                </a:cxn>
                <a:cxn ang="0">
                  <a:pos x="25" y="16"/>
                </a:cxn>
                <a:cxn ang="0">
                  <a:pos x="43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9" y="11"/>
                </a:cxn>
                <a:cxn ang="0">
                  <a:pos x="87" y="18"/>
                </a:cxn>
                <a:cxn ang="0">
                  <a:pos x="75" y="34"/>
                </a:cxn>
                <a:cxn ang="0">
                  <a:pos x="66" y="27"/>
                </a:cxn>
                <a:cxn ang="0">
                  <a:pos x="54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80"/>
                </a:cxn>
                <a:cxn ang="0">
                  <a:pos x="21" y="98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4" y="47"/>
                </a:cxn>
                <a:cxn ang="0">
                  <a:pos x="35" y="125"/>
                </a:cxn>
                <a:cxn ang="0">
                  <a:pos x="44" y="132"/>
                </a:cxn>
                <a:cxn ang="0">
                  <a:pos x="54" y="134"/>
                </a:cxn>
                <a:cxn ang="0">
                  <a:pos x="69" y="132"/>
                </a:cxn>
                <a:cxn ang="0">
                  <a:pos x="79" y="121"/>
                </a:cxn>
                <a:cxn ang="0">
                  <a:pos x="87" y="104"/>
                </a:cxn>
                <a:cxn ang="0">
                  <a:pos x="88" y="80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7" y="55"/>
                </a:cxn>
                <a:cxn ang="0">
                  <a:pos x="84" y="47"/>
                </a:cxn>
              </a:cxnLst>
              <a:rect l="0" t="0" r="r" b="b"/>
              <a:pathLst>
                <a:path w="110" h="160">
                  <a:moveTo>
                    <a:pt x="87" y="18"/>
                  </a:moveTo>
                  <a:lnTo>
                    <a:pt x="98" y="0"/>
                  </a:lnTo>
                  <a:lnTo>
                    <a:pt x="108" y="10"/>
                  </a:lnTo>
                  <a:lnTo>
                    <a:pt x="97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8" y="63"/>
                  </a:lnTo>
                  <a:lnTo>
                    <a:pt x="110" y="80"/>
                  </a:lnTo>
                  <a:lnTo>
                    <a:pt x="108" y="98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6" y="153"/>
                  </a:lnTo>
                  <a:lnTo>
                    <a:pt x="54" y="153"/>
                  </a:lnTo>
                  <a:lnTo>
                    <a:pt x="38" y="152"/>
                  </a:lnTo>
                  <a:lnTo>
                    <a:pt x="25" y="142"/>
                  </a:lnTo>
                  <a:lnTo>
                    <a:pt x="13" y="160"/>
                  </a:lnTo>
                  <a:lnTo>
                    <a:pt x="2" y="152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8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8" y="34"/>
                  </a:lnTo>
                  <a:lnTo>
                    <a:pt x="17" y="24"/>
                  </a:lnTo>
                  <a:lnTo>
                    <a:pt x="25" y="16"/>
                  </a:lnTo>
                  <a:lnTo>
                    <a:pt x="43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9" y="11"/>
                  </a:lnTo>
                  <a:lnTo>
                    <a:pt x="87" y="18"/>
                  </a:lnTo>
                  <a:close/>
                  <a:moveTo>
                    <a:pt x="75" y="34"/>
                  </a:moveTo>
                  <a:lnTo>
                    <a:pt x="66" y="27"/>
                  </a:lnTo>
                  <a:lnTo>
                    <a:pt x="54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80"/>
                  </a:lnTo>
                  <a:lnTo>
                    <a:pt x="21" y="98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4" y="47"/>
                  </a:moveTo>
                  <a:lnTo>
                    <a:pt x="35" y="125"/>
                  </a:lnTo>
                  <a:lnTo>
                    <a:pt x="44" y="132"/>
                  </a:lnTo>
                  <a:lnTo>
                    <a:pt x="54" y="134"/>
                  </a:lnTo>
                  <a:lnTo>
                    <a:pt x="69" y="132"/>
                  </a:lnTo>
                  <a:lnTo>
                    <a:pt x="79" y="121"/>
                  </a:lnTo>
                  <a:lnTo>
                    <a:pt x="87" y="104"/>
                  </a:lnTo>
                  <a:lnTo>
                    <a:pt x="88" y="80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7" y="55"/>
                  </a:lnTo>
                  <a:lnTo>
                    <a:pt x="84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39" name="Freeform 171"/>
            <p:cNvSpPr>
              <a:spLocks noEditPoints="1"/>
            </p:cNvSpPr>
            <p:nvPr/>
          </p:nvSpPr>
          <p:spPr bwMode="auto">
            <a:xfrm>
              <a:off x="-8558213" y="8216901"/>
              <a:ext cx="77788" cy="157163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1"/>
                </a:cxn>
                <a:cxn ang="0">
                  <a:pos x="25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5" y="17"/>
                </a:cxn>
                <a:cxn ang="0">
                  <a:pos x="93" y="33"/>
                </a:cxn>
                <a:cxn ang="0">
                  <a:pos x="98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2" y="118"/>
                </a:cxn>
                <a:cxn ang="0">
                  <a:pos x="85" y="128"/>
                </a:cxn>
                <a:cxn ang="0">
                  <a:pos x="77" y="137"/>
                </a:cxn>
                <a:cxn ang="0">
                  <a:pos x="59" y="146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5" y="137"/>
                </a:cxn>
                <a:cxn ang="0">
                  <a:pos x="18" y="129"/>
                </a:cxn>
                <a:cxn ang="0">
                  <a:pos x="18" y="198"/>
                </a:cxn>
                <a:cxn ang="0">
                  <a:pos x="0" y="198"/>
                </a:cxn>
                <a:cxn ang="0">
                  <a:pos x="17" y="74"/>
                </a:cxn>
                <a:cxn ang="0">
                  <a:pos x="18" y="100"/>
                </a:cxn>
                <a:cxn ang="0">
                  <a:pos x="26" y="115"/>
                </a:cxn>
                <a:cxn ang="0">
                  <a:pos x="36" y="126"/>
                </a:cxn>
                <a:cxn ang="0">
                  <a:pos x="49" y="128"/>
                </a:cxn>
                <a:cxn ang="0">
                  <a:pos x="61" y="126"/>
                </a:cxn>
                <a:cxn ang="0">
                  <a:pos x="71" y="115"/>
                </a:cxn>
                <a:cxn ang="0">
                  <a:pos x="79" y="98"/>
                </a:cxn>
                <a:cxn ang="0">
                  <a:pos x="80" y="72"/>
                </a:cxn>
                <a:cxn ang="0">
                  <a:pos x="79" y="48"/>
                </a:cxn>
                <a:cxn ang="0">
                  <a:pos x="71" y="31"/>
                </a:cxn>
                <a:cxn ang="0">
                  <a:pos x="61" y="20"/>
                </a:cxn>
                <a:cxn ang="0">
                  <a:pos x="48" y="18"/>
                </a:cxn>
                <a:cxn ang="0">
                  <a:pos x="36" y="21"/>
                </a:cxn>
                <a:cxn ang="0">
                  <a:pos x="26" y="33"/>
                </a:cxn>
                <a:cxn ang="0">
                  <a:pos x="18" y="49"/>
                </a:cxn>
                <a:cxn ang="0">
                  <a:pos x="17" y="74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1"/>
                  </a:lnTo>
                  <a:lnTo>
                    <a:pt x="25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5" y="17"/>
                  </a:lnTo>
                  <a:lnTo>
                    <a:pt x="93" y="33"/>
                  </a:lnTo>
                  <a:lnTo>
                    <a:pt x="98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2" y="118"/>
                  </a:lnTo>
                  <a:lnTo>
                    <a:pt x="85" y="128"/>
                  </a:lnTo>
                  <a:lnTo>
                    <a:pt x="77" y="137"/>
                  </a:lnTo>
                  <a:lnTo>
                    <a:pt x="59" y="146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5" y="137"/>
                  </a:lnTo>
                  <a:lnTo>
                    <a:pt x="18" y="129"/>
                  </a:lnTo>
                  <a:lnTo>
                    <a:pt x="18" y="198"/>
                  </a:lnTo>
                  <a:lnTo>
                    <a:pt x="0" y="198"/>
                  </a:lnTo>
                  <a:close/>
                  <a:moveTo>
                    <a:pt x="17" y="74"/>
                  </a:moveTo>
                  <a:lnTo>
                    <a:pt x="18" y="100"/>
                  </a:lnTo>
                  <a:lnTo>
                    <a:pt x="26" y="115"/>
                  </a:lnTo>
                  <a:lnTo>
                    <a:pt x="36" y="126"/>
                  </a:lnTo>
                  <a:lnTo>
                    <a:pt x="49" y="128"/>
                  </a:lnTo>
                  <a:lnTo>
                    <a:pt x="61" y="126"/>
                  </a:lnTo>
                  <a:lnTo>
                    <a:pt x="71" y="115"/>
                  </a:lnTo>
                  <a:lnTo>
                    <a:pt x="79" y="98"/>
                  </a:lnTo>
                  <a:lnTo>
                    <a:pt x="80" y="72"/>
                  </a:lnTo>
                  <a:lnTo>
                    <a:pt x="79" y="48"/>
                  </a:lnTo>
                  <a:lnTo>
                    <a:pt x="71" y="31"/>
                  </a:lnTo>
                  <a:lnTo>
                    <a:pt x="61" y="20"/>
                  </a:lnTo>
                  <a:lnTo>
                    <a:pt x="48" y="18"/>
                  </a:lnTo>
                  <a:lnTo>
                    <a:pt x="36" y="21"/>
                  </a:lnTo>
                  <a:lnTo>
                    <a:pt x="26" y="33"/>
                  </a:lnTo>
                  <a:lnTo>
                    <a:pt x="18" y="49"/>
                  </a:lnTo>
                  <a:lnTo>
                    <a:pt x="17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0" name="Freeform 172"/>
            <p:cNvSpPr>
              <a:spLocks/>
            </p:cNvSpPr>
            <p:nvPr/>
          </p:nvSpPr>
          <p:spPr bwMode="auto">
            <a:xfrm>
              <a:off x="-9521826" y="8532813"/>
              <a:ext cx="85725" cy="153988"/>
            </a:xfrm>
            <a:custGeom>
              <a:avLst/>
              <a:gdLst/>
              <a:ahLst/>
              <a:cxnLst>
                <a:cxn ang="0">
                  <a:pos x="0" y="195"/>
                </a:cxn>
                <a:cxn ang="0">
                  <a:pos x="0" y="0"/>
                </a:cxn>
                <a:cxn ang="0">
                  <a:pos x="107" y="0"/>
                </a:cxn>
                <a:cxn ang="0">
                  <a:pos x="107" y="23"/>
                </a:cxn>
                <a:cxn ang="0">
                  <a:pos x="21" y="23"/>
                </a:cxn>
                <a:cxn ang="0">
                  <a:pos x="21" y="84"/>
                </a:cxn>
                <a:cxn ang="0">
                  <a:pos x="96" y="84"/>
                </a:cxn>
                <a:cxn ang="0">
                  <a:pos x="96" y="107"/>
                </a:cxn>
                <a:cxn ang="0">
                  <a:pos x="21" y="107"/>
                </a:cxn>
                <a:cxn ang="0">
                  <a:pos x="21" y="195"/>
                </a:cxn>
                <a:cxn ang="0">
                  <a:pos x="0" y="195"/>
                </a:cxn>
              </a:cxnLst>
              <a:rect l="0" t="0" r="r" b="b"/>
              <a:pathLst>
                <a:path w="107" h="195">
                  <a:moveTo>
                    <a:pt x="0" y="195"/>
                  </a:moveTo>
                  <a:lnTo>
                    <a:pt x="0" y="0"/>
                  </a:lnTo>
                  <a:lnTo>
                    <a:pt x="107" y="0"/>
                  </a:lnTo>
                  <a:lnTo>
                    <a:pt x="107" y="23"/>
                  </a:lnTo>
                  <a:lnTo>
                    <a:pt x="21" y="23"/>
                  </a:lnTo>
                  <a:lnTo>
                    <a:pt x="21" y="84"/>
                  </a:lnTo>
                  <a:lnTo>
                    <a:pt x="96" y="84"/>
                  </a:lnTo>
                  <a:lnTo>
                    <a:pt x="96" y="107"/>
                  </a:lnTo>
                  <a:lnTo>
                    <a:pt x="21" y="107"/>
                  </a:lnTo>
                  <a:lnTo>
                    <a:pt x="21" y="195"/>
                  </a:lnTo>
                  <a:lnTo>
                    <a:pt x="0" y="195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1" name="Freeform 173"/>
            <p:cNvSpPr>
              <a:spLocks noEditPoints="1"/>
            </p:cNvSpPr>
            <p:nvPr/>
          </p:nvSpPr>
          <p:spPr bwMode="auto">
            <a:xfrm>
              <a:off x="-9421813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9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5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9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9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40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9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5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9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9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40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2" name="Freeform 174"/>
            <p:cNvSpPr>
              <a:spLocks/>
            </p:cNvSpPr>
            <p:nvPr/>
          </p:nvSpPr>
          <p:spPr bwMode="auto">
            <a:xfrm>
              <a:off x="-9318626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20" y="70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20" y="70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3" name="Freeform 175"/>
            <p:cNvSpPr>
              <a:spLocks/>
            </p:cNvSpPr>
            <p:nvPr/>
          </p:nvSpPr>
          <p:spPr bwMode="auto">
            <a:xfrm>
              <a:off x="-9267826" y="8575676"/>
              <a:ext cx="84138" cy="111125"/>
            </a:xfrm>
            <a:custGeom>
              <a:avLst/>
              <a:gdLst/>
              <a:ahLst/>
              <a:cxnLst>
                <a:cxn ang="0">
                  <a:pos x="44" y="141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45" y="84"/>
                </a:cxn>
                <a:cxn ang="0">
                  <a:pos x="49" y="98"/>
                </a:cxn>
                <a:cxn ang="0">
                  <a:pos x="52" y="113"/>
                </a:cxn>
                <a:cxn ang="0">
                  <a:pos x="55" y="100"/>
                </a:cxn>
                <a:cxn ang="0">
                  <a:pos x="60" y="85"/>
                </a:cxn>
                <a:cxn ang="0">
                  <a:pos x="84" y="0"/>
                </a:cxn>
                <a:cxn ang="0">
                  <a:pos x="106" y="0"/>
                </a:cxn>
                <a:cxn ang="0">
                  <a:pos x="62" y="141"/>
                </a:cxn>
                <a:cxn ang="0">
                  <a:pos x="44" y="141"/>
                </a:cxn>
              </a:cxnLst>
              <a:rect l="0" t="0" r="r" b="b"/>
              <a:pathLst>
                <a:path w="106" h="141">
                  <a:moveTo>
                    <a:pt x="44" y="141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45" y="84"/>
                  </a:lnTo>
                  <a:lnTo>
                    <a:pt x="49" y="98"/>
                  </a:lnTo>
                  <a:lnTo>
                    <a:pt x="52" y="113"/>
                  </a:lnTo>
                  <a:lnTo>
                    <a:pt x="55" y="100"/>
                  </a:lnTo>
                  <a:lnTo>
                    <a:pt x="60" y="85"/>
                  </a:lnTo>
                  <a:lnTo>
                    <a:pt x="84" y="0"/>
                  </a:lnTo>
                  <a:lnTo>
                    <a:pt x="106" y="0"/>
                  </a:lnTo>
                  <a:lnTo>
                    <a:pt x="62" y="141"/>
                  </a:lnTo>
                  <a:lnTo>
                    <a:pt x="44" y="14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4" name="Freeform 176"/>
            <p:cNvSpPr>
              <a:spLocks noEditPoints="1"/>
            </p:cNvSpPr>
            <p:nvPr/>
          </p:nvSpPr>
          <p:spPr bwMode="auto">
            <a:xfrm>
              <a:off x="-9175751" y="8574088"/>
              <a:ext cx="84138" cy="115888"/>
            </a:xfrm>
            <a:custGeom>
              <a:avLst/>
              <a:gdLst/>
              <a:ahLst/>
              <a:cxnLst>
                <a:cxn ang="0">
                  <a:pos x="86" y="98"/>
                </a:cxn>
                <a:cxn ang="0">
                  <a:pos x="106" y="101"/>
                </a:cxn>
                <a:cxn ang="0">
                  <a:pos x="99" y="122"/>
                </a:cxn>
                <a:cxn ang="0">
                  <a:pos x="88" y="136"/>
                </a:cxn>
                <a:cxn ang="0">
                  <a:pos x="73" y="145"/>
                </a:cxn>
                <a:cxn ang="0">
                  <a:pos x="55" y="147"/>
                </a:cxn>
                <a:cxn ang="0">
                  <a:pos x="42" y="147"/>
                </a:cxn>
                <a:cxn ang="0">
                  <a:pos x="22" y="137"/>
                </a:cxn>
                <a:cxn ang="0">
                  <a:pos x="14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4" y="18"/>
                </a:cxn>
                <a:cxn ang="0">
                  <a:pos x="22" y="10"/>
                </a:cxn>
                <a:cxn ang="0">
                  <a:pos x="42" y="0"/>
                </a:cxn>
                <a:cxn ang="0">
                  <a:pos x="53" y="0"/>
                </a:cxn>
                <a:cxn ang="0">
                  <a:pos x="65" y="0"/>
                </a:cxn>
                <a:cxn ang="0">
                  <a:pos x="83" y="10"/>
                </a:cxn>
                <a:cxn ang="0">
                  <a:pos x="91" y="18"/>
                </a:cxn>
                <a:cxn ang="0">
                  <a:pos x="97" y="28"/>
                </a:cxn>
                <a:cxn ang="0">
                  <a:pos x="106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19" y="80"/>
                </a:cxn>
                <a:cxn ang="0">
                  <a:pos x="22" y="101"/>
                </a:cxn>
                <a:cxn ang="0">
                  <a:pos x="31" y="116"/>
                </a:cxn>
                <a:cxn ang="0">
                  <a:pos x="42" y="126"/>
                </a:cxn>
                <a:cxn ang="0">
                  <a:pos x="55" y="127"/>
                </a:cxn>
                <a:cxn ang="0">
                  <a:pos x="65" y="126"/>
                </a:cxn>
                <a:cxn ang="0">
                  <a:pos x="81" y="111"/>
                </a:cxn>
                <a:cxn ang="0">
                  <a:pos x="86" y="98"/>
                </a:cxn>
                <a:cxn ang="0">
                  <a:pos x="21" y="60"/>
                </a:cxn>
                <a:cxn ang="0">
                  <a:pos x="86" y="60"/>
                </a:cxn>
                <a:cxn ang="0">
                  <a:pos x="83" y="42"/>
                </a:cxn>
                <a:cxn ang="0">
                  <a:pos x="78" y="33"/>
                </a:cxn>
                <a:cxn ang="0">
                  <a:pos x="68" y="21"/>
                </a:cxn>
                <a:cxn ang="0">
                  <a:pos x="53" y="20"/>
                </a:cxn>
                <a:cxn ang="0">
                  <a:pos x="42" y="21"/>
                </a:cxn>
                <a:cxn ang="0">
                  <a:pos x="31" y="29"/>
                </a:cxn>
                <a:cxn ang="0">
                  <a:pos x="24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6" y="98"/>
                  </a:moveTo>
                  <a:lnTo>
                    <a:pt x="106" y="101"/>
                  </a:lnTo>
                  <a:lnTo>
                    <a:pt x="99" y="122"/>
                  </a:lnTo>
                  <a:lnTo>
                    <a:pt x="88" y="136"/>
                  </a:lnTo>
                  <a:lnTo>
                    <a:pt x="73" y="145"/>
                  </a:lnTo>
                  <a:lnTo>
                    <a:pt x="55" y="147"/>
                  </a:lnTo>
                  <a:lnTo>
                    <a:pt x="42" y="147"/>
                  </a:lnTo>
                  <a:lnTo>
                    <a:pt x="22" y="137"/>
                  </a:lnTo>
                  <a:lnTo>
                    <a:pt x="14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4" y="18"/>
                  </a:lnTo>
                  <a:lnTo>
                    <a:pt x="22" y="10"/>
                  </a:lnTo>
                  <a:lnTo>
                    <a:pt x="42" y="0"/>
                  </a:lnTo>
                  <a:lnTo>
                    <a:pt x="53" y="0"/>
                  </a:lnTo>
                  <a:lnTo>
                    <a:pt x="65" y="0"/>
                  </a:lnTo>
                  <a:lnTo>
                    <a:pt x="83" y="10"/>
                  </a:lnTo>
                  <a:lnTo>
                    <a:pt x="91" y="18"/>
                  </a:lnTo>
                  <a:lnTo>
                    <a:pt x="97" y="28"/>
                  </a:lnTo>
                  <a:lnTo>
                    <a:pt x="106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19" y="80"/>
                  </a:lnTo>
                  <a:lnTo>
                    <a:pt x="22" y="101"/>
                  </a:lnTo>
                  <a:lnTo>
                    <a:pt x="31" y="116"/>
                  </a:lnTo>
                  <a:lnTo>
                    <a:pt x="42" y="126"/>
                  </a:lnTo>
                  <a:lnTo>
                    <a:pt x="55" y="127"/>
                  </a:lnTo>
                  <a:lnTo>
                    <a:pt x="65" y="126"/>
                  </a:lnTo>
                  <a:lnTo>
                    <a:pt x="81" y="111"/>
                  </a:lnTo>
                  <a:lnTo>
                    <a:pt x="86" y="98"/>
                  </a:lnTo>
                  <a:close/>
                  <a:moveTo>
                    <a:pt x="21" y="60"/>
                  </a:moveTo>
                  <a:lnTo>
                    <a:pt x="86" y="60"/>
                  </a:lnTo>
                  <a:lnTo>
                    <a:pt x="83" y="42"/>
                  </a:lnTo>
                  <a:lnTo>
                    <a:pt x="78" y="33"/>
                  </a:lnTo>
                  <a:lnTo>
                    <a:pt x="68" y="21"/>
                  </a:lnTo>
                  <a:lnTo>
                    <a:pt x="53" y="20"/>
                  </a:lnTo>
                  <a:lnTo>
                    <a:pt x="42" y="21"/>
                  </a:lnTo>
                  <a:lnTo>
                    <a:pt x="31" y="29"/>
                  </a:lnTo>
                  <a:lnTo>
                    <a:pt x="24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5" name="Freeform 177"/>
            <p:cNvSpPr>
              <a:spLocks/>
            </p:cNvSpPr>
            <p:nvPr/>
          </p:nvSpPr>
          <p:spPr bwMode="auto">
            <a:xfrm>
              <a:off x="-9070976" y="8574088"/>
              <a:ext cx="74613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3"/>
                </a:cxn>
                <a:cxn ang="0">
                  <a:pos x="25" y="11"/>
                </a:cxn>
                <a:cxn ang="0">
                  <a:pos x="34" y="5"/>
                </a:cxn>
                <a:cxn ang="0">
                  <a:pos x="44" y="0"/>
                </a:cxn>
                <a:cxn ang="0">
                  <a:pos x="56" y="0"/>
                </a:cxn>
                <a:cxn ang="0">
                  <a:pos x="64" y="0"/>
                </a:cxn>
                <a:cxn ang="0">
                  <a:pos x="72" y="3"/>
                </a:cxn>
                <a:cxn ang="0">
                  <a:pos x="80" y="7"/>
                </a:cxn>
                <a:cxn ang="0">
                  <a:pos x="85" y="13"/>
                </a:cxn>
                <a:cxn ang="0">
                  <a:pos x="90" y="20"/>
                </a:cxn>
                <a:cxn ang="0">
                  <a:pos x="91" y="28"/>
                </a:cxn>
                <a:cxn ang="0">
                  <a:pos x="95" y="39"/>
                </a:cxn>
                <a:cxn ang="0">
                  <a:pos x="95" y="57"/>
                </a:cxn>
                <a:cxn ang="0">
                  <a:pos x="95" y="144"/>
                </a:cxn>
                <a:cxn ang="0">
                  <a:pos x="75" y="144"/>
                </a:cxn>
                <a:cxn ang="0">
                  <a:pos x="75" y="57"/>
                </a:cxn>
                <a:cxn ang="0">
                  <a:pos x="75" y="44"/>
                </a:cxn>
                <a:cxn ang="0">
                  <a:pos x="72" y="36"/>
                </a:cxn>
                <a:cxn ang="0">
                  <a:pos x="69" y="28"/>
                </a:cxn>
                <a:cxn ang="0">
                  <a:pos x="64" y="25"/>
                </a:cxn>
                <a:cxn ang="0">
                  <a:pos x="59" y="21"/>
                </a:cxn>
                <a:cxn ang="0">
                  <a:pos x="51" y="20"/>
                </a:cxn>
                <a:cxn ang="0">
                  <a:pos x="38" y="21"/>
                </a:cxn>
                <a:cxn ang="0">
                  <a:pos x="28" y="31"/>
                </a:cxn>
                <a:cxn ang="0">
                  <a:pos x="21" y="44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5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3"/>
                  </a:lnTo>
                  <a:lnTo>
                    <a:pt x="25" y="11"/>
                  </a:lnTo>
                  <a:lnTo>
                    <a:pt x="34" y="5"/>
                  </a:lnTo>
                  <a:lnTo>
                    <a:pt x="44" y="0"/>
                  </a:lnTo>
                  <a:lnTo>
                    <a:pt x="56" y="0"/>
                  </a:lnTo>
                  <a:lnTo>
                    <a:pt x="64" y="0"/>
                  </a:lnTo>
                  <a:lnTo>
                    <a:pt x="72" y="3"/>
                  </a:lnTo>
                  <a:lnTo>
                    <a:pt x="80" y="7"/>
                  </a:lnTo>
                  <a:lnTo>
                    <a:pt x="85" y="13"/>
                  </a:lnTo>
                  <a:lnTo>
                    <a:pt x="90" y="20"/>
                  </a:lnTo>
                  <a:lnTo>
                    <a:pt x="91" y="28"/>
                  </a:lnTo>
                  <a:lnTo>
                    <a:pt x="95" y="39"/>
                  </a:lnTo>
                  <a:lnTo>
                    <a:pt x="95" y="57"/>
                  </a:lnTo>
                  <a:lnTo>
                    <a:pt x="95" y="144"/>
                  </a:lnTo>
                  <a:lnTo>
                    <a:pt x="75" y="144"/>
                  </a:lnTo>
                  <a:lnTo>
                    <a:pt x="75" y="57"/>
                  </a:lnTo>
                  <a:lnTo>
                    <a:pt x="75" y="44"/>
                  </a:lnTo>
                  <a:lnTo>
                    <a:pt x="72" y="36"/>
                  </a:lnTo>
                  <a:lnTo>
                    <a:pt x="69" y="28"/>
                  </a:lnTo>
                  <a:lnTo>
                    <a:pt x="64" y="25"/>
                  </a:lnTo>
                  <a:lnTo>
                    <a:pt x="59" y="21"/>
                  </a:lnTo>
                  <a:lnTo>
                    <a:pt x="51" y="20"/>
                  </a:lnTo>
                  <a:lnTo>
                    <a:pt x="38" y="21"/>
                  </a:lnTo>
                  <a:lnTo>
                    <a:pt x="28" y="31"/>
                  </a:lnTo>
                  <a:lnTo>
                    <a:pt x="21" y="44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6" name="Freeform 178"/>
            <p:cNvSpPr>
              <a:spLocks/>
            </p:cNvSpPr>
            <p:nvPr/>
          </p:nvSpPr>
          <p:spPr bwMode="auto">
            <a:xfrm>
              <a:off x="-8980488" y="8535988"/>
              <a:ext cx="44450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7" y="191"/>
                </a:cxn>
                <a:cxn ang="0">
                  <a:pos x="49" y="192"/>
                </a:cxn>
                <a:cxn ang="0">
                  <a:pos x="43" y="192"/>
                </a:cxn>
                <a:cxn ang="0">
                  <a:pos x="33" y="192"/>
                </a:cxn>
                <a:cxn ang="0">
                  <a:pos x="26" y="189"/>
                </a:cxn>
                <a:cxn ang="0">
                  <a:pos x="20" y="184"/>
                </a:cxn>
                <a:cxn ang="0">
                  <a:pos x="18" y="178"/>
                </a:cxn>
                <a:cxn ang="0">
                  <a:pos x="15" y="168"/>
                </a:cxn>
                <a:cxn ang="0">
                  <a:pos x="15" y="150"/>
                </a:cxn>
                <a:cxn ang="0">
                  <a:pos x="15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5" y="50"/>
                </a:cxn>
                <a:cxn ang="0">
                  <a:pos x="15" y="14"/>
                </a:cxn>
                <a:cxn ang="0">
                  <a:pos x="35" y="0"/>
                </a:cxn>
                <a:cxn ang="0">
                  <a:pos x="35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5" y="68"/>
                </a:cxn>
                <a:cxn ang="0">
                  <a:pos x="35" y="151"/>
                </a:cxn>
                <a:cxn ang="0">
                  <a:pos x="35" y="161"/>
                </a:cxn>
                <a:cxn ang="0">
                  <a:pos x="36" y="166"/>
                </a:cxn>
                <a:cxn ang="0">
                  <a:pos x="39" y="169"/>
                </a:cxn>
                <a:cxn ang="0">
                  <a:pos x="46" y="171"/>
                </a:cxn>
                <a:cxn ang="0">
                  <a:pos x="49" y="169"/>
                </a:cxn>
                <a:cxn ang="0">
                  <a:pos x="54" y="169"/>
                </a:cxn>
              </a:cxnLst>
              <a:rect l="0" t="0" r="r" b="b"/>
              <a:pathLst>
                <a:path w="57" h="192">
                  <a:moveTo>
                    <a:pt x="54" y="169"/>
                  </a:moveTo>
                  <a:lnTo>
                    <a:pt x="57" y="191"/>
                  </a:lnTo>
                  <a:lnTo>
                    <a:pt x="49" y="192"/>
                  </a:lnTo>
                  <a:lnTo>
                    <a:pt x="43" y="192"/>
                  </a:lnTo>
                  <a:lnTo>
                    <a:pt x="33" y="192"/>
                  </a:lnTo>
                  <a:lnTo>
                    <a:pt x="26" y="189"/>
                  </a:lnTo>
                  <a:lnTo>
                    <a:pt x="20" y="184"/>
                  </a:lnTo>
                  <a:lnTo>
                    <a:pt x="18" y="178"/>
                  </a:lnTo>
                  <a:lnTo>
                    <a:pt x="15" y="168"/>
                  </a:lnTo>
                  <a:lnTo>
                    <a:pt x="15" y="150"/>
                  </a:lnTo>
                  <a:lnTo>
                    <a:pt x="15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5" y="50"/>
                  </a:lnTo>
                  <a:lnTo>
                    <a:pt x="15" y="14"/>
                  </a:lnTo>
                  <a:lnTo>
                    <a:pt x="35" y="0"/>
                  </a:lnTo>
                  <a:lnTo>
                    <a:pt x="35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5" y="68"/>
                  </a:lnTo>
                  <a:lnTo>
                    <a:pt x="35" y="151"/>
                  </a:lnTo>
                  <a:lnTo>
                    <a:pt x="35" y="161"/>
                  </a:lnTo>
                  <a:lnTo>
                    <a:pt x="36" y="166"/>
                  </a:lnTo>
                  <a:lnTo>
                    <a:pt x="39" y="169"/>
                  </a:lnTo>
                  <a:lnTo>
                    <a:pt x="46" y="171"/>
                  </a:lnTo>
                  <a:lnTo>
                    <a:pt x="49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7" name="Freeform 179"/>
            <p:cNvSpPr>
              <a:spLocks noEditPoints="1"/>
            </p:cNvSpPr>
            <p:nvPr/>
          </p:nvSpPr>
          <p:spPr bwMode="auto">
            <a:xfrm>
              <a:off x="-8928101" y="8574088"/>
              <a:ext cx="84138" cy="115888"/>
            </a:xfrm>
            <a:custGeom>
              <a:avLst/>
              <a:gdLst/>
              <a:ahLst/>
              <a:cxnLst>
                <a:cxn ang="0">
                  <a:pos x="85" y="98"/>
                </a:cxn>
                <a:cxn ang="0">
                  <a:pos x="105" y="101"/>
                </a:cxn>
                <a:cxn ang="0">
                  <a:pos x="100" y="122"/>
                </a:cxn>
                <a:cxn ang="0">
                  <a:pos x="87" y="136"/>
                </a:cxn>
                <a:cxn ang="0">
                  <a:pos x="74" y="145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8" y="29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2" y="18"/>
                </a:cxn>
                <a:cxn ang="0">
                  <a:pos x="98" y="28"/>
                </a:cxn>
                <a:cxn ang="0">
                  <a:pos x="105" y="56"/>
                </a:cxn>
                <a:cxn ang="0">
                  <a:pos x="106" y="73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1" y="101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6" y="126"/>
                </a:cxn>
                <a:cxn ang="0">
                  <a:pos x="80" y="111"/>
                </a:cxn>
                <a:cxn ang="0">
                  <a:pos x="85" y="98"/>
                </a:cxn>
                <a:cxn ang="0">
                  <a:pos x="21" y="60"/>
                </a:cxn>
                <a:cxn ang="0">
                  <a:pos x="85" y="60"/>
                </a:cxn>
                <a:cxn ang="0">
                  <a:pos x="83" y="42"/>
                </a:cxn>
                <a:cxn ang="0">
                  <a:pos x="77" y="33"/>
                </a:cxn>
                <a:cxn ang="0">
                  <a:pos x="67" y="21"/>
                </a:cxn>
                <a:cxn ang="0">
                  <a:pos x="54" y="20"/>
                </a:cxn>
                <a:cxn ang="0">
                  <a:pos x="41" y="21"/>
                </a:cxn>
                <a:cxn ang="0">
                  <a:pos x="31" y="29"/>
                </a:cxn>
                <a:cxn ang="0">
                  <a:pos x="23" y="42"/>
                </a:cxn>
                <a:cxn ang="0">
                  <a:pos x="21" y="60"/>
                </a:cxn>
              </a:cxnLst>
              <a:rect l="0" t="0" r="r" b="b"/>
              <a:pathLst>
                <a:path w="106" h="147">
                  <a:moveTo>
                    <a:pt x="85" y="98"/>
                  </a:moveTo>
                  <a:lnTo>
                    <a:pt x="105" y="101"/>
                  </a:lnTo>
                  <a:lnTo>
                    <a:pt x="100" y="122"/>
                  </a:lnTo>
                  <a:lnTo>
                    <a:pt x="87" y="136"/>
                  </a:lnTo>
                  <a:lnTo>
                    <a:pt x="74" y="145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8" y="29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2" y="18"/>
                  </a:lnTo>
                  <a:lnTo>
                    <a:pt x="98" y="28"/>
                  </a:lnTo>
                  <a:lnTo>
                    <a:pt x="105" y="56"/>
                  </a:lnTo>
                  <a:lnTo>
                    <a:pt x="106" y="73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1" y="101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6" y="126"/>
                  </a:lnTo>
                  <a:lnTo>
                    <a:pt x="80" y="111"/>
                  </a:lnTo>
                  <a:lnTo>
                    <a:pt x="85" y="98"/>
                  </a:lnTo>
                  <a:close/>
                  <a:moveTo>
                    <a:pt x="21" y="60"/>
                  </a:moveTo>
                  <a:lnTo>
                    <a:pt x="85" y="60"/>
                  </a:lnTo>
                  <a:lnTo>
                    <a:pt x="83" y="42"/>
                  </a:lnTo>
                  <a:lnTo>
                    <a:pt x="77" y="33"/>
                  </a:lnTo>
                  <a:lnTo>
                    <a:pt x="67" y="21"/>
                  </a:lnTo>
                  <a:lnTo>
                    <a:pt x="54" y="20"/>
                  </a:lnTo>
                  <a:lnTo>
                    <a:pt x="41" y="21"/>
                  </a:lnTo>
                  <a:lnTo>
                    <a:pt x="31" y="29"/>
                  </a:lnTo>
                  <a:lnTo>
                    <a:pt x="23" y="42"/>
                  </a:lnTo>
                  <a:lnTo>
                    <a:pt x="21" y="6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8" name="Freeform 180"/>
            <p:cNvSpPr>
              <a:spLocks/>
            </p:cNvSpPr>
            <p:nvPr/>
          </p:nvSpPr>
          <p:spPr bwMode="auto">
            <a:xfrm>
              <a:off x="-8831263" y="8535988"/>
              <a:ext cx="42863" cy="152400"/>
            </a:xfrm>
            <a:custGeom>
              <a:avLst/>
              <a:gdLst/>
              <a:ahLst/>
              <a:cxnLst>
                <a:cxn ang="0">
                  <a:pos x="54" y="169"/>
                </a:cxn>
                <a:cxn ang="0">
                  <a:pos x="55" y="191"/>
                </a:cxn>
                <a:cxn ang="0">
                  <a:pos x="47" y="192"/>
                </a:cxn>
                <a:cxn ang="0">
                  <a:pos x="41" y="192"/>
                </a:cxn>
                <a:cxn ang="0">
                  <a:pos x="31" y="192"/>
                </a:cxn>
                <a:cxn ang="0">
                  <a:pos x="24" y="189"/>
                </a:cxn>
                <a:cxn ang="0">
                  <a:pos x="20" y="184"/>
                </a:cxn>
                <a:cxn ang="0">
                  <a:pos x="16" y="178"/>
                </a:cxn>
                <a:cxn ang="0">
                  <a:pos x="15" y="168"/>
                </a:cxn>
                <a:cxn ang="0">
                  <a:pos x="13" y="150"/>
                </a:cxn>
                <a:cxn ang="0">
                  <a:pos x="13" y="68"/>
                </a:cxn>
                <a:cxn ang="0">
                  <a:pos x="0" y="68"/>
                </a:cxn>
                <a:cxn ang="0">
                  <a:pos x="0" y="50"/>
                </a:cxn>
                <a:cxn ang="0">
                  <a:pos x="13" y="50"/>
                </a:cxn>
                <a:cxn ang="0">
                  <a:pos x="13" y="14"/>
                </a:cxn>
                <a:cxn ang="0">
                  <a:pos x="33" y="0"/>
                </a:cxn>
                <a:cxn ang="0">
                  <a:pos x="33" y="50"/>
                </a:cxn>
                <a:cxn ang="0">
                  <a:pos x="54" y="50"/>
                </a:cxn>
                <a:cxn ang="0">
                  <a:pos x="54" y="68"/>
                </a:cxn>
                <a:cxn ang="0">
                  <a:pos x="33" y="68"/>
                </a:cxn>
                <a:cxn ang="0">
                  <a:pos x="33" y="151"/>
                </a:cxn>
                <a:cxn ang="0">
                  <a:pos x="34" y="161"/>
                </a:cxn>
                <a:cxn ang="0">
                  <a:pos x="34" y="166"/>
                </a:cxn>
                <a:cxn ang="0">
                  <a:pos x="38" y="169"/>
                </a:cxn>
                <a:cxn ang="0">
                  <a:pos x="44" y="171"/>
                </a:cxn>
                <a:cxn ang="0">
                  <a:pos x="47" y="169"/>
                </a:cxn>
                <a:cxn ang="0">
                  <a:pos x="54" y="169"/>
                </a:cxn>
              </a:cxnLst>
              <a:rect l="0" t="0" r="r" b="b"/>
              <a:pathLst>
                <a:path w="55" h="192">
                  <a:moveTo>
                    <a:pt x="54" y="169"/>
                  </a:moveTo>
                  <a:lnTo>
                    <a:pt x="55" y="191"/>
                  </a:lnTo>
                  <a:lnTo>
                    <a:pt x="47" y="192"/>
                  </a:lnTo>
                  <a:lnTo>
                    <a:pt x="41" y="192"/>
                  </a:lnTo>
                  <a:lnTo>
                    <a:pt x="31" y="192"/>
                  </a:lnTo>
                  <a:lnTo>
                    <a:pt x="24" y="189"/>
                  </a:lnTo>
                  <a:lnTo>
                    <a:pt x="20" y="184"/>
                  </a:lnTo>
                  <a:lnTo>
                    <a:pt x="16" y="178"/>
                  </a:lnTo>
                  <a:lnTo>
                    <a:pt x="15" y="168"/>
                  </a:lnTo>
                  <a:lnTo>
                    <a:pt x="13" y="150"/>
                  </a:lnTo>
                  <a:lnTo>
                    <a:pt x="13" y="68"/>
                  </a:lnTo>
                  <a:lnTo>
                    <a:pt x="0" y="68"/>
                  </a:lnTo>
                  <a:lnTo>
                    <a:pt x="0" y="50"/>
                  </a:lnTo>
                  <a:lnTo>
                    <a:pt x="13" y="50"/>
                  </a:lnTo>
                  <a:lnTo>
                    <a:pt x="13" y="14"/>
                  </a:lnTo>
                  <a:lnTo>
                    <a:pt x="33" y="0"/>
                  </a:lnTo>
                  <a:lnTo>
                    <a:pt x="33" y="50"/>
                  </a:lnTo>
                  <a:lnTo>
                    <a:pt x="54" y="50"/>
                  </a:lnTo>
                  <a:lnTo>
                    <a:pt x="54" y="68"/>
                  </a:lnTo>
                  <a:lnTo>
                    <a:pt x="33" y="68"/>
                  </a:lnTo>
                  <a:lnTo>
                    <a:pt x="33" y="151"/>
                  </a:lnTo>
                  <a:lnTo>
                    <a:pt x="34" y="161"/>
                  </a:lnTo>
                  <a:lnTo>
                    <a:pt x="34" y="166"/>
                  </a:lnTo>
                  <a:lnTo>
                    <a:pt x="38" y="169"/>
                  </a:lnTo>
                  <a:lnTo>
                    <a:pt x="44" y="171"/>
                  </a:lnTo>
                  <a:lnTo>
                    <a:pt x="47" y="169"/>
                  </a:lnTo>
                  <a:lnTo>
                    <a:pt x="54" y="169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49" name="Freeform 181"/>
            <p:cNvSpPr>
              <a:spLocks/>
            </p:cNvSpPr>
            <p:nvPr/>
          </p:nvSpPr>
          <p:spPr bwMode="auto">
            <a:xfrm>
              <a:off x="-8734426" y="8531226"/>
              <a:ext cx="52388" cy="155575"/>
            </a:xfrm>
            <a:custGeom>
              <a:avLst/>
              <a:gdLst/>
              <a:ahLst/>
              <a:cxnLst>
                <a:cxn ang="0">
                  <a:pos x="17" y="198"/>
                </a:cxn>
                <a:cxn ang="0">
                  <a:pos x="17" y="75"/>
                </a:cxn>
                <a:cxn ang="0">
                  <a:pos x="0" y="75"/>
                </a:cxn>
                <a:cxn ang="0">
                  <a:pos x="0" y="57"/>
                </a:cxn>
                <a:cxn ang="0">
                  <a:pos x="17" y="57"/>
                </a:cxn>
                <a:cxn ang="0">
                  <a:pos x="17" y="41"/>
                </a:cxn>
                <a:cxn ang="0">
                  <a:pos x="18" y="26"/>
                </a:cxn>
                <a:cxn ang="0">
                  <a:pos x="20" y="17"/>
                </a:cxn>
                <a:cxn ang="0">
                  <a:pos x="25" y="8"/>
                </a:cxn>
                <a:cxn ang="0">
                  <a:pos x="31" y="3"/>
                </a:cxn>
                <a:cxn ang="0">
                  <a:pos x="40" y="0"/>
                </a:cxn>
                <a:cxn ang="0">
                  <a:pos x="49" y="0"/>
                </a:cxn>
                <a:cxn ang="0">
                  <a:pos x="58" y="0"/>
                </a:cxn>
                <a:cxn ang="0">
                  <a:pos x="67" y="2"/>
                </a:cxn>
                <a:cxn ang="0">
                  <a:pos x="64" y="23"/>
                </a:cxn>
                <a:cxn ang="0">
                  <a:pos x="59" y="21"/>
                </a:cxn>
                <a:cxn ang="0">
                  <a:pos x="53" y="21"/>
                </a:cxn>
                <a:cxn ang="0">
                  <a:pos x="44" y="23"/>
                </a:cxn>
                <a:cxn ang="0">
                  <a:pos x="41" y="26"/>
                </a:cxn>
                <a:cxn ang="0">
                  <a:pos x="38" y="33"/>
                </a:cxn>
                <a:cxn ang="0">
                  <a:pos x="36" y="44"/>
                </a:cxn>
                <a:cxn ang="0">
                  <a:pos x="36" y="57"/>
                </a:cxn>
                <a:cxn ang="0">
                  <a:pos x="59" y="57"/>
                </a:cxn>
                <a:cxn ang="0">
                  <a:pos x="59" y="75"/>
                </a:cxn>
                <a:cxn ang="0">
                  <a:pos x="36" y="75"/>
                </a:cxn>
                <a:cxn ang="0">
                  <a:pos x="36" y="198"/>
                </a:cxn>
                <a:cxn ang="0">
                  <a:pos x="17" y="198"/>
                </a:cxn>
              </a:cxnLst>
              <a:rect l="0" t="0" r="r" b="b"/>
              <a:pathLst>
                <a:path w="67" h="198">
                  <a:moveTo>
                    <a:pt x="17" y="198"/>
                  </a:moveTo>
                  <a:lnTo>
                    <a:pt x="17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7" y="57"/>
                  </a:lnTo>
                  <a:lnTo>
                    <a:pt x="17" y="41"/>
                  </a:lnTo>
                  <a:lnTo>
                    <a:pt x="18" y="26"/>
                  </a:lnTo>
                  <a:lnTo>
                    <a:pt x="20" y="17"/>
                  </a:lnTo>
                  <a:lnTo>
                    <a:pt x="25" y="8"/>
                  </a:lnTo>
                  <a:lnTo>
                    <a:pt x="31" y="3"/>
                  </a:lnTo>
                  <a:lnTo>
                    <a:pt x="40" y="0"/>
                  </a:lnTo>
                  <a:lnTo>
                    <a:pt x="49" y="0"/>
                  </a:lnTo>
                  <a:lnTo>
                    <a:pt x="58" y="0"/>
                  </a:lnTo>
                  <a:lnTo>
                    <a:pt x="67" y="2"/>
                  </a:lnTo>
                  <a:lnTo>
                    <a:pt x="64" y="23"/>
                  </a:lnTo>
                  <a:lnTo>
                    <a:pt x="59" y="21"/>
                  </a:lnTo>
                  <a:lnTo>
                    <a:pt x="53" y="21"/>
                  </a:lnTo>
                  <a:lnTo>
                    <a:pt x="44" y="23"/>
                  </a:lnTo>
                  <a:lnTo>
                    <a:pt x="41" y="26"/>
                  </a:lnTo>
                  <a:lnTo>
                    <a:pt x="38" y="33"/>
                  </a:lnTo>
                  <a:lnTo>
                    <a:pt x="36" y="44"/>
                  </a:lnTo>
                  <a:lnTo>
                    <a:pt x="36" y="57"/>
                  </a:lnTo>
                  <a:lnTo>
                    <a:pt x="59" y="57"/>
                  </a:lnTo>
                  <a:lnTo>
                    <a:pt x="59" y="75"/>
                  </a:lnTo>
                  <a:lnTo>
                    <a:pt x="36" y="75"/>
                  </a:lnTo>
                  <a:lnTo>
                    <a:pt x="36" y="198"/>
                  </a:lnTo>
                  <a:lnTo>
                    <a:pt x="17" y="19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0" name="Freeform 182"/>
            <p:cNvSpPr>
              <a:spLocks noEditPoints="1"/>
            </p:cNvSpPr>
            <p:nvPr/>
          </p:nvSpPr>
          <p:spPr bwMode="auto">
            <a:xfrm>
              <a:off x="-8682038" y="8574088"/>
              <a:ext cx="85725" cy="115888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0" y="56"/>
                </a:cxn>
                <a:cxn ang="0">
                  <a:pos x="8" y="28"/>
                </a:cxn>
                <a:cxn ang="0">
                  <a:pos x="15" y="18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6" y="0"/>
                </a:cxn>
                <a:cxn ang="0">
                  <a:pos x="84" y="10"/>
                </a:cxn>
                <a:cxn ang="0">
                  <a:pos x="92" y="18"/>
                </a:cxn>
                <a:cxn ang="0">
                  <a:pos x="100" y="28"/>
                </a:cxn>
                <a:cxn ang="0">
                  <a:pos x="108" y="56"/>
                </a:cxn>
                <a:cxn ang="0">
                  <a:pos x="108" y="72"/>
                </a:cxn>
                <a:cxn ang="0">
                  <a:pos x="108" y="90"/>
                </a:cxn>
                <a:cxn ang="0">
                  <a:pos x="100" y="118"/>
                </a:cxn>
                <a:cxn ang="0">
                  <a:pos x="93" y="129"/>
                </a:cxn>
                <a:cxn ang="0">
                  <a:pos x="85" y="137"/>
                </a:cxn>
                <a:cxn ang="0">
                  <a:pos x="66" y="147"/>
                </a:cxn>
                <a:cxn ang="0">
                  <a:pos x="54" y="147"/>
                </a:cxn>
                <a:cxn ang="0">
                  <a:pos x="43" y="147"/>
                </a:cxn>
                <a:cxn ang="0">
                  <a:pos x="23" y="137"/>
                </a:cxn>
                <a:cxn ang="0">
                  <a:pos x="15" y="129"/>
                </a:cxn>
                <a:cxn ang="0">
                  <a:pos x="8" y="118"/>
                </a:cxn>
                <a:cxn ang="0">
                  <a:pos x="0" y="91"/>
                </a:cxn>
                <a:cxn ang="0">
                  <a:pos x="0" y="73"/>
                </a:cxn>
                <a:cxn ang="0">
                  <a:pos x="20" y="73"/>
                </a:cxn>
                <a:cxn ang="0">
                  <a:pos x="22" y="98"/>
                </a:cxn>
                <a:cxn ang="0">
                  <a:pos x="30" y="114"/>
                </a:cxn>
                <a:cxn ang="0">
                  <a:pos x="41" y="126"/>
                </a:cxn>
                <a:cxn ang="0">
                  <a:pos x="54" y="127"/>
                </a:cxn>
                <a:cxn ang="0">
                  <a:pos x="67" y="126"/>
                </a:cxn>
                <a:cxn ang="0">
                  <a:pos x="79" y="114"/>
                </a:cxn>
                <a:cxn ang="0">
                  <a:pos x="87" y="98"/>
                </a:cxn>
                <a:cxn ang="0">
                  <a:pos x="88" y="73"/>
                </a:cxn>
                <a:cxn ang="0">
                  <a:pos x="87" y="49"/>
                </a:cxn>
                <a:cxn ang="0">
                  <a:pos x="79" y="33"/>
                </a:cxn>
                <a:cxn ang="0">
                  <a:pos x="67" y="21"/>
                </a:cxn>
                <a:cxn ang="0">
                  <a:pos x="53" y="20"/>
                </a:cxn>
                <a:cxn ang="0">
                  <a:pos x="39" y="21"/>
                </a:cxn>
                <a:cxn ang="0">
                  <a:pos x="30" y="33"/>
                </a:cxn>
                <a:cxn ang="0">
                  <a:pos x="22" y="49"/>
                </a:cxn>
                <a:cxn ang="0">
                  <a:pos x="20" y="73"/>
                </a:cxn>
              </a:cxnLst>
              <a:rect l="0" t="0" r="r" b="b"/>
              <a:pathLst>
                <a:path w="108" h="147">
                  <a:moveTo>
                    <a:pt x="0" y="73"/>
                  </a:moveTo>
                  <a:lnTo>
                    <a:pt x="0" y="56"/>
                  </a:lnTo>
                  <a:lnTo>
                    <a:pt x="8" y="28"/>
                  </a:lnTo>
                  <a:lnTo>
                    <a:pt x="15" y="18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6" y="0"/>
                  </a:lnTo>
                  <a:lnTo>
                    <a:pt x="84" y="10"/>
                  </a:lnTo>
                  <a:lnTo>
                    <a:pt x="92" y="18"/>
                  </a:lnTo>
                  <a:lnTo>
                    <a:pt x="100" y="28"/>
                  </a:lnTo>
                  <a:lnTo>
                    <a:pt x="108" y="56"/>
                  </a:lnTo>
                  <a:lnTo>
                    <a:pt x="108" y="72"/>
                  </a:lnTo>
                  <a:lnTo>
                    <a:pt x="108" y="90"/>
                  </a:lnTo>
                  <a:lnTo>
                    <a:pt x="100" y="118"/>
                  </a:lnTo>
                  <a:lnTo>
                    <a:pt x="93" y="129"/>
                  </a:lnTo>
                  <a:lnTo>
                    <a:pt x="85" y="137"/>
                  </a:lnTo>
                  <a:lnTo>
                    <a:pt x="66" y="147"/>
                  </a:lnTo>
                  <a:lnTo>
                    <a:pt x="54" y="147"/>
                  </a:lnTo>
                  <a:lnTo>
                    <a:pt x="43" y="147"/>
                  </a:lnTo>
                  <a:lnTo>
                    <a:pt x="23" y="137"/>
                  </a:lnTo>
                  <a:lnTo>
                    <a:pt x="15" y="129"/>
                  </a:lnTo>
                  <a:lnTo>
                    <a:pt x="8" y="118"/>
                  </a:lnTo>
                  <a:lnTo>
                    <a:pt x="0" y="91"/>
                  </a:lnTo>
                  <a:lnTo>
                    <a:pt x="0" y="73"/>
                  </a:lnTo>
                  <a:close/>
                  <a:moveTo>
                    <a:pt x="20" y="73"/>
                  </a:moveTo>
                  <a:lnTo>
                    <a:pt x="22" y="98"/>
                  </a:lnTo>
                  <a:lnTo>
                    <a:pt x="30" y="114"/>
                  </a:lnTo>
                  <a:lnTo>
                    <a:pt x="41" y="126"/>
                  </a:lnTo>
                  <a:lnTo>
                    <a:pt x="54" y="127"/>
                  </a:lnTo>
                  <a:lnTo>
                    <a:pt x="67" y="126"/>
                  </a:lnTo>
                  <a:lnTo>
                    <a:pt x="79" y="114"/>
                  </a:lnTo>
                  <a:lnTo>
                    <a:pt x="87" y="98"/>
                  </a:lnTo>
                  <a:lnTo>
                    <a:pt x="88" y="73"/>
                  </a:lnTo>
                  <a:lnTo>
                    <a:pt x="87" y="49"/>
                  </a:lnTo>
                  <a:lnTo>
                    <a:pt x="79" y="33"/>
                  </a:lnTo>
                  <a:lnTo>
                    <a:pt x="67" y="21"/>
                  </a:lnTo>
                  <a:lnTo>
                    <a:pt x="53" y="20"/>
                  </a:lnTo>
                  <a:lnTo>
                    <a:pt x="39" y="21"/>
                  </a:lnTo>
                  <a:lnTo>
                    <a:pt x="30" y="33"/>
                  </a:lnTo>
                  <a:lnTo>
                    <a:pt x="22" y="49"/>
                  </a:lnTo>
                  <a:lnTo>
                    <a:pt x="20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1" name="Freeform 183"/>
            <p:cNvSpPr>
              <a:spLocks/>
            </p:cNvSpPr>
            <p:nvPr/>
          </p:nvSpPr>
          <p:spPr bwMode="auto">
            <a:xfrm>
              <a:off x="-8578851" y="8574088"/>
              <a:ext cx="50800" cy="112713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5"/>
                </a:cxn>
                <a:cxn ang="0">
                  <a:pos x="24" y="11"/>
                </a:cxn>
                <a:cxn ang="0">
                  <a:pos x="31" y="5"/>
                </a:cxn>
                <a:cxn ang="0">
                  <a:pos x="36" y="0"/>
                </a:cxn>
                <a:cxn ang="0">
                  <a:pos x="42" y="0"/>
                </a:cxn>
                <a:cxn ang="0">
                  <a:pos x="52" y="0"/>
                </a:cxn>
                <a:cxn ang="0">
                  <a:pos x="64" y="7"/>
                </a:cxn>
                <a:cxn ang="0">
                  <a:pos x="57" y="29"/>
                </a:cxn>
                <a:cxn ang="0">
                  <a:pos x="49" y="25"/>
                </a:cxn>
                <a:cxn ang="0">
                  <a:pos x="42" y="25"/>
                </a:cxn>
                <a:cxn ang="0">
                  <a:pos x="36" y="25"/>
                </a:cxn>
                <a:cxn ang="0">
                  <a:pos x="31" y="28"/>
                </a:cxn>
                <a:cxn ang="0">
                  <a:pos x="26" y="34"/>
                </a:cxn>
                <a:cxn ang="0">
                  <a:pos x="23" y="41"/>
                </a:cxn>
                <a:cxn ang="0">
                  <a:pos x="21" y="56"/>
                </a:cxn>
                <a:cxn ang="0">
                  <a:pos x="19" y="70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64" h="144">
                  <a:moveTo>
                    <a:pt x="0" y="144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5"/>
                  </a:lnTo>
                  <a:lnTo>
                    <a:pt x="24" y="11"/>
                  </a:lnTo>
                  <a:lnTo>
                    <a:pt x="31" y="5"/>
                  </a:lnTo>
                  <a:lnTo>
                    <a:pt x="36" y="0"/>
                  </a:lnTo>
                  <a:lnTo>
                    <a:pt x="42" y="0"/>
                  </a:lnTo>
                  <a:lnTo>
                    <a:pt x="52" y="0"/>
                  </a:lnTo>
                  <a:lnTo>
                    <a:pt x="64" y="7"/>
                  </a:lnTo>
                  <a:lnTo>
                    <a:pt x="57" y="29"/>
                  </a:lnTo>
                  <a:lnTo>
                    <a:pt x="49" y="25"/>
                  </a:lnTo>
                  <a:lnTo>
                    <a:pt x="42" y="25"/>
                  </a:lnTo>
                  <a:lnTo>
                    <a:pt x="36" y="25"/>
                  </a:lnTo>
                  <a:lnTo>
                    <a:pt x="31" y="28"/>
                  </a:lnTo>
                  <a:lnTo>
                    <a:pt x="26" y="34"/>
                  </a:lnTo>
                  <a:lnTo>
                    <a:pt x="23" y="41"/>
                  </a:lnTo>
                  <a:lnTo>
                    <a:pt x="21" y="56"/>
                  </a:lnTo>
                  <a:lnTo>
                    <a:pt x="19" y="70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2" name="Rectangle 184"/>
            <p:cNvSpPr>
              <a:spLocks noChangeArrowheads="1"/>
            </p:cNvSpPr>
            <p:nvPr/>
          </p:nvSpPr>
          <p:spPr bwMode="auto">
            <a:xfrm>
              <a:off x="-8520113" y="8532813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3" name="Freeform 185"/>
            <p:cNvSpPr>
              <a:spLocks noEditPoints="1"/>
            </p:cNvSpPr>
            <p:nvPr/>
          </p:nvSpPr>
          <p:spPr bwMode="auto">
            <a:xfrm>
              <a:off x="-8480426" y="8567738"/>
              <a:ext cx="87313" cy="127000"/>
            </a:xfrm>
            <a:custGeom>
              <a:avLst/>
              <a:gdLst/>
              <a:ahLst/>
              <a:cxnLst>
                <a:cxn ang="0">
                  <a:pos x="86" y="17"/>
                </a:cxn>
                <a:cxn ang="0">
                  <a:pos x="98" y="0"/>
                </a:cxn>
                <a:cxn ang="0">
                  <a:pos x="108" y="9"/>
                </a:cxn>
                <a:cxn ang="0">
                  <a:pos x="96" y="27"/>
                </a:cxn>
                <a:cxn ang="0">
                  <a:pos x="103" y="39"/>
                </a:cxn>
                <a:cxn ang="0">
                  <a:pos x="106" y="50"/>
                </a:cxn>
                <a:cxn ang="0">
                  <a:pos x="109" y="63"/>
                </a:cxn>
                <a:cxn ang="0">
                  <a:pos x="109" y="79"/>
                </a:cxn>
                <a:cxn ang="0">
                  <a:pos x="108" y="97"/>
                </a:cxn>
                <a:cxn ang="0">
                  <a:pos x="101" y="125"/>
                </a:cxn>
                <a:cxn ang="0">
                  <a:pos x="93" y="135"/>
                </a:cxn>
                <a:cxn ang="0">
                  <a:pos x="85" y="143"/>
                </a:cxn>
                <a:cxn ang="0">
                  <a:pos x="65" y="153"/>
                </a:cxn>
                <a:cxn ang="0">
                  <a:pos x="54" y="153"/>
                </a:cxn>
                <a:cxn ang="0">
                  <a:pos x="37" y="151"/>
                </a:cxn>
                <a:cxn ang="0">
                  <a:pos x="24" y="142"/>
                </a:cxn>
                <a:cxn ang="0">
                  <a:pos x="13" y="159"/>
                </a:cxn>
                <a:cxn ang="0">
                  <a:pos x="3" y="151"/>
                </a:cxn>
                <a:cxn ang="0">
                  <a:pos x="15" y="132"/>
                </a:cxn>
                <a:cxn ang="0">
                  <a:pos x="8" y="122"/>
                </a:cxn>
                <a:cxn ang="0">
                  <a:pos x="5" y="112"/>
                </a:cxn>
                <a:cxn ang="0">
                  <a:pos x="2" y="97"/>
                </a:cxn>
                <a:cxn ang="0">
                  <a:pos x="0" y="81"/>
                </a:cxn>
                <a:cxn ang="0">
                  <a:pos x="2" y="63"/>
                </a:cxn>
                <a:cxn ang="0">
                  <a:pos x="10" y="34"/>
                </a:cxn>
                <a:cxn ang="0">
                  <a:pos x="16" y="24"/>
                </a:cxn>
                <a:cxn ang="0">
                  <a:pos x="24" y="16"/>
                </a:cxn>
                <a:cxn ang="0">
                  <a:pos x="42" y="6"/>
                </a:cxn>
                <a:cxn ang="0">
                  <a:pos x="54" y="6"/>
                </a:cxn>
                <a:cxn ang="0">
                  <a:pos x="62" y="6"/>
                </a:cxn>
                <a:cxn ang="0">
                  <a:pos x="70" y="8"/>
                </a:cxn>
                <a:cxn ang="0">
                  <a:pos x="78" y="11"/>
                </a:cxn>
                <a:cxn ang="0">
                  <a:pos x="86" y="17"/>
                </a:cxn>
                <a:cxn ang="0">
                  <a:pos x="75" y="34"/>
                </a:cxn>
                <a:cxn ang="0">
                  <a:pos x="65" y="27"/>
                </a:cxn>
                <a:cxn ang="0">
                  <a:pos x="55" y="26"/>
                </a:cxn>
                <a:cxn ang="0">
                  <a:pos x="41" y="27"/>
                </a:cxn>
                <a:cxn ang="0">
                  <a:pos x="31" y="39"/>
                </a:cxn>
                <a:cxn ang="0">
                  <a:pos x="23" y="55"/>
                </a:cxn>
                <a:cxn ang="0">
                  <a:pos x="21" y="79"/>
                </a:cxn>
                <a:cxn ang="0">
                  <a:pos x="21" y="97"/>
                </a:cxn>
                <a:cxn ang="0">
                  <a:pos x="26" y="112"/>
                </a:cxn>
                <a:cxn ang="0">
                  <a:pos x="75" y="34"/>
                </a:cxn>
                <a:cxn ang="0">
                  <a:pos x="83" y="47"/>
                </a:cxn>
                <a:cxn ang="0">
                  <a:pos x="36" y="125"/>
                </a:cxn>
                <a:cxn ang="0">
                  <a:pos x="44" y="132"/>
                </a:cxn>
                <a:cxn ang="0">
                  <a:pos x="54" y="133"/>
                </a:cxn>
                <a:cxn ang="0">
                  <a:pos x="68" y="132"/>
                </a:cxn>
                <a:cxn ang="0">
                  <a:pos x="78" y="120"/>
                </a:cxn>
                <a:cxn ang="0">
                  <a:pos x="88" y="104"/>
                </a:cxn>
                <a:cxn ang="0">
                  <a:pos x="90" y="79"/>
                </a:cxn>
                <a:cxn ang="0">
                  <a:pos x="88" y="70"/>
                </a:cxn>
                <a:cxn ang="0">
                  <a:pos x="88" y="63"/>
                </a:cxn>
                <a:cxn ang="0">
                  <a:pos x="86" y="55"/>
                </a:cxn>
                <a:cxn ang="0">
                  <a:pos x="83" y="47"/>
                </a:cxn>
              </a:cxnLst>
              <a:rect l="0" t="0" r="r" b="b"/>
              <a:pathLst>
                <a:path w="109" h="159">
                  <a:moveTo>
                    <a:pt x="86" y="17"/>
                  </a:moveTo>
                  <a:lnTo>
                    <a:pt x="98" y="0"/>
                  </a:lnTo>
                  <a:lnTo>
                    <a:pt x="108" y="9"/>
                  </a:lnTo>
                  <a:lnTo>
                    <a:pt x="96" y="27"/>
                  </a:lnTo>
                  <a:lnTo>
                    <a:pt x="103" y="39"/>
                  </a:lnTo>
                  <a:lnTo>
                    <a:pt x="106" y="50"/>
                  </a:lnTo>
                  <a:lnTo>
                    <a:pt x="109" y="63"/>
                  </a:lnTo>
                  <a:lnTo>
                    <a:pt x="109" y="79"/>
                  </a:lnTo>
                  <a:lnTo>
                    <a:pt x="108" y="97"/>
                  </a:lnTo>
                  <a:lnTo>
                    <a:pt x="101" y="125"/>
                  </a:lnTo>
                  <a:lnTo>
                    <a:pt x="93" y="135"/>
                  </a:lnTo>
                  <a:lnTo>
                    <a:pt x="85" y="143"/>
                  </a:lnTo>
                  <a:lnTo>
                    <a:pt x="65" y="153"/>
                  </a:lnTo>
                  <a:lnTo>
                    <a:pt x="54" y="153"/>
                  </a:lnTo>
                  <a:lnTo>
                    <a:pt x="37" y="151"/>
                  </a:lnTo>
                  <a:lnTo>
                    <a:pt x="24" y="142"/>
                  </a:lnTo>
                  <a:lnTo>
                    <a:pt x="13" y="159"/>
                  </a:lnTo>
                  <a:lnTo>
                    <a:pt x="3" y="151"/>
                  </a:lnTo>
                  <a:lnTo>
                    <a:pt x="15" y="132"/>
                  </a:lnTo>
                  <a:lnTo>
                    <a:pt x="8" y="122"/>
                  </a:lnTo>
                  <a:lnTo>
                    <a:pt x="5" y="112"/>
                  </a:lnTo>
                  <a:lnTo>
                    <a:pt x="2" y="97"/>
                  </a:lnTo>
                  <a:lnTo>
                    <a:pt x="0" y="81"/>
                  </a:lnTo>
                  <a:lnTo>
                    <a:pt x="2" y="63"/>
                  </a:lnTo>
                  <a:lnTo>
                    <a:pt x="10" y="34"/>
                  </a:lnTo>
                  <a:lnTo>
                    <a:pt x="16" y="24"/>
                  </a:lnTo>
                  <a:lnTo>
                    <a:pt x="24" y="16"/>
                  </a:lnTo>
                  <a:lnTo>
                    <a:pt x="42" y="6"/>
                  </a:lnTo>
                  <a:lnTo>
                    <a:pt x="54" y="6"/>
                  </a:lnTo>
                  <a:lnTo>
                    <a:pt x="62" y="6"/>
                  </a:lnTo>
                  <a:lnTo>
                    <a:pt x="70" y="8"/>
                  </a:lnTo>
                  <a:lnTo>
                    <a:pt x="78" y="11"/>
                  </a:lnTo>
                  <a:lnTo>
                    <a:pt x="86" y="17"/>
                  </a:lnTo>
                  <a:close/>
                  <a:moveTo>
                    <a:pt x="75" y="34"/>
                  </a:moveTo>
                  <a:lnTo>
                    <a:pt x="65" y="27"/>
                  </a:lnTo>
                  <a:lnTo>
                    <a:pt x="55" y="26"/>
                  </a:lnTo>
                  <a:lnTo>
                    <a:pt x="41" y="27"/>
                  </a:lnTo>
                  <a:lnTo>
                    <a:pt x="31" y="39"/>
                  </a:lnTo>
                  <a:lnTo>
                    <a:pt x="23" y="55"/>
                  </a:lnTo>
                  <a:lnTo>
                    <a:pt x="21" y="79"/>
                  </a:lnTo>
                  <a:lnTo>
                    <a:pt x="21" y="97"/>
                  </a:lnTo>
                  <a:lnTo>
                    <a:pt x="26" y="112"/>
                  </a:lnTo>
                  <a:lnTo>
                    <a:pt x="75" y="34"/>
                  </a:lnTo>
                  <a:close/>
                  <a:moveTo>
                    <a:pt x="83" y="47"/>
                  </a:moveTo>
                  <a:lnTo>
                    <a:pt x="36" y="125"/>
                  </a:lnTo>
                  <a:lnTo>
                    <a:pt x="44" y="132"/>
                  </a:lnTo>
                  <a:lnTo>
                    <a:pt x="54" y="133"/>
                  </a:lnTo>
                  <a:lnTo>
                    <a:pt x="68" y="132"/>
                  </a:lnTo>
                  <a:lnTo>
                    <a:pt x="78" y="120"/>
                  </a:lnTo>
                  <a:lnTo>
                    <a:pt x="88" y="104"/>
                  </a:lnTo>
                  <a:lnTo>
                    <a:pt x="90" y="79"/>
                  </a:lnTo>
                  <a:lnTo>
                    <a:pt x="88" y="70"/>
                  </a:lnTo>
                  <a:lnTo>
                    <a:pt x="88" y="63"/>
                  </a:lnTo>
                  <a:lnTo>
                    <a:pt x="86" y="55"/>
                  </a:lnTo>
                  <a:lnTo>
                    <a:pt x="83" y="47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4" name="Freeform 186"/>
            <p:cNvSpPr>
              <a:spLocks noEditPoints="1"/>
            </p:cNvSpPr>
            <p:nvPr/>
          </p:nvSpPr>
          <p:spPr bwMode="auto">
            <a:xfrm>
              <a:off x="-8370888" y="8574088"/>
              <a:ext cx="79375" cy="155575"/>
            </a:xfrm>
            <a:custGeom>
              <a:avLst/>
              <a:gdLst/>
              <a:ahLst/>
              <a:cxnLst>
                <a:cxn ang="0">
                  <a:pos x="0" y="198"/>
                </a:cxn>
                <a:cxn ang="0">
                  <a:pos x="0" y="3"/>
                </a:cxn>
                <a:cxn ang="0">
                  <a:pos x="18" y="3"/>
                </a:cxn>
                <a:cxn ang="0">
                  <a:pos x="18" y="21"/>
                </a:cxn>
                <a:cxn ang="0">
                  <a:pos x="24" y="10"/>
                </a:cxn>
                <a:cxn ang="0">
                  <a:pos x="33" y="5"/>
                </a:cxn>
                <a:cxn ang="0">
                  <a:pos x="41" y="0"/>
                </a:cxn>
                <a:cxn ang="0">
                  <a:pos x="51" y="0"/>
                </a:cxn>
                <a:cxn ang="0">
                  <a:pos x="64" y="0"/>
                </a:cxn>
                <a:cxn ang="0">
                  <a:pos x="75" y="8"/>
                </a:cxn>
                <a:cxn ang="0">
                  <a:pos x="87" y="16"/>
                </a:cxn>
                <a:cxn ang="0">
                  <a:pos x="93" y="33"/>
                </a:cxn>
                <a:cxn ang="0">
                  <a:pos x="100" y="51"/>
                </a:cxn>
                <a:cxn ang="0">
                  <a:pos x="100" y="72"/>
                </a:cxn>
                <a:cxn ang="0">
                  <a:pos x="100" y="90"/>
                </a:cxn>
                <a:cxn ang="0">
                  <a:pos x="91" y="118"/>
                </a:cxn>
                <a:cxn ang="0">
                  <a:pos x="85" y="127"/>
                </a:cxn>
                <a:cxn ang="0">
                  <a:pos x="77" y="137"/>
                </a:cxn>
                <a:cxn ang="0">
                  <a:pos x="59" y="145"/>
                </a:cxn>
                <a:cxn ang="0">
                  <a:pos x="49" y="147"/>
                </a:cxn>
                <a:cxn ang="0">
                  <a:pos x="41" y="147"/>
                </a:cxn>
                <a:cxn ang="0">
                  <a:pos x="33" y="142"/>
                </a:cxn>
                <a:cxn ang="0">
                  <a:pos x="24" y="137"/>
                </a:cxn>
                <a:cxn ang="0">
                  <a:pos x="20" y="129"/>
                </a:cxn>
                <a:cxn ang="0">
                  <a:pos x="20" y="198"/>
                </a:cxn>
                <a:cxn ang="0">
                  <a:pos x="0" y="198"/>
                </a:cxn>
                <a:cxn ang="0">
                  <a:pos x="18" y="73"/>
                </a:cxn>
                <a:cxn ang="0">
                  <a:pos x="18" y="100"/>
                </a:cxn>
                <a:cxn ang="0">
                  <a:pos x="26" y="114"/>
                </a:cxn>
                <a:cxn ang="0">
                  <a:pos x="36" y="126"/>
                </a:cxn>
                <a:cxn ang="0">
                  <a:pos x="49" y="127"/>
                </a:cxn>
                <a:cxn ang="0">
                  <a:pos x="60" y="126"/>
                </a:cxn>
                <a:cxn ang="0">
                  <a:pos x="70" y="114"/>
                </a:cxn>
                <a:cxn ang="0">
                  <a:pos x="78" y="98"/>
                </a:cxn>
                <a:cxn ang="0">
                  <a:pos x="80" y="72"/>
                </a:cxn>
                <a:cxn ang="0">
                  <a:pos x="78" y="47"/>
                </a:cxn>
                <a:cxn ang="0">
                  <a:pos x="70" y="31"/>
                </a:cxn>
                <a:cxn ang="0">
                  <a:pos x="60" y="20"/>
                </a:cxn>
                <a:cxn ang="0">
                  <a:pos x="49" y="18"/>
                </a:cxn>
                <a:cxn ang="0">
                  <a:pos x="38" y="21"/>
                </a:cxn>
                <a:cxn ang="0">
                  <a:pos x="26" y="33"/>
                </a:cxn>
                <a:cxn ang="0">
                  <a:pos x="20" y="49"/>
                </a:cxn>
                <a:cxn ang="0">
                  <a:pos x="18" y="73"/>
                </a:cxn>
              </a:cxnLst>
              <a:rect l="0" t="0" r="r" b="b"/>
              <a:pathLst>
                <a:path w="100" h="198">
                  <a:moveTo>
                    <a:pt x="0" y="198"/>
                  </a:moveTo>
                  <a:lnTo>
                    <a:pt x="0" y="3"/>
                  </a:lnTo>
                  <a:lnTo>
                    <a:pt x="18" y="3"/>
                  </a:lnTo>
                  <a:lnTo>
                    <a:pt x="18" y="21"/>
                  </a:lnTo>
                  <a:lnTo>
                    <a:pt x="24" y="10"/>
                  </a:lnTo>
                  <a:lnTo>
                    <a:pt x="33" y="5"/>
                  </a:lnTo>
                  <a:lnTo>
                    <a:pt x="41" y="0"/>
                  </a:lnTo>
                  <a:lnTo>
                    <a:pt x="51" y="0"/>
                  </a:lnTo>
                  <a:lnTo>
                    <a:pt x="64" y="0"/>
                  </a:lnTo>
                  <a:lnTo>
                    <a:pt x="75" y="8"/>
                  </a:lnTo>
                  <a:lnTo>
                    <a:pt x="87" y="16"/>
                  </a:lnTo>
                  <a:lnTo>
                    <a:pt x="93" y="33"/>
                  </a:lnTo>
                  <a:lnTo>
                    <a:pt x="100" y="51"/>
                  </a:lnTo>
                  <a:lnTo>
                    <a:pt x="100" y="72"/>
                  </a:lnTo>
                  <a:lnTo>
                    <a:pt x="100" y="90"/>
                  </a:lnTo>
                  <a:lnTo>
                    <a:pt x="91" y="118"/>
                  </a:lnTo>
                  <a:lnTo>
                    <a:pt x="85" y="127"/>
                  </a:lnTo>
                  <a:lnTo>
                    <a:pt x="77" y="137"/>
                  </a:lnTo>
                  <a:lnTo>
                    <a:pt x="59" y="145"/>
                  </a:lnTo>
                  <a:lnTo>
                    <a:pt x="49" y="147"/>
                  </a:lnTo>
                  <a:lnTo>
                    <a:pt x="41" y="147"/>
                  </a:lnTo>
                  <a:lnTo>
                    <a:pt x="33" y="142"/>
                  </a:lnTo>
                  <a:lnTo>
                    <a:pt x="24" y="137"/>
                  </a:lnTo>
                  <a:lnTo>
                    <a:pt x="20" y="129"/>
                  </a:lnTo>
                  <a:lnTo>
                    <a:pt x="20" y="198"/>
                  </a:lnTo>
                  <a:lnTo>
                    <a:pt x="0" y="198"/>
                  </a:lnTo>
                  <a:close/>
                  <a:moveTo>
                    <a:pt x="18" y="73"/>
                  </a:moveTo>
                  <a:lnTo>
                    <a:pt x="18" y="100"/>
                  </a:lnTo>
                  <a:lnTo>
                    <a:pt x="26" y="114"/>
                  </a:lnTo>
                  <a:lnTo>
                    <a:pt x="36" y="126"/>
                  </a:lnTo>
                  <a:lnTo>
                    <a:pt x="49" y="127"/>
                  </a:lnTo>
                  <a:lnTo>
                    <a:pt x="60" y="126"/>
                  </a:lnTo>
                  <a:lnTo>
                    <a:pt x="70" y="114"/>
                  </a:lnTo>
                  <a:lnTo>
                    <a:pt x="78" y="98"/>
                  </a:lnTo>
                  <a:lnTo>
                    <a:pt x="80" y="72"/>
                  </a:lnTo>
                  <a:lnTo>
                    <a:pt x="78" y="47"/>
                  </a:lnTo>
                  <a:lnTo>
                    <a:pt x="70" y="31"/>
                  </a:lnTo>
                  <a:lnTo>
                    <a:pt x="60" y="20"/>
                  </a:lnTo>
                  <a:lnTo>
                    <a:pt x="49" y="18"/>
                  </a:lnTo>
                  <a:lnTo>
                    <a:pt x="38" y="21"/>
                  </a:lnTo>
                  <a:lnTo>
                    <a:pt x="26" y="33"/>
                  </a:lnTo>
                  <a:lnTo>
                    <a:pt x="20" y="49"/>
                  </a:lnTo>
                  <a:lnTo>
                    <a:pt x="18" y="73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5" name="Freeform 187"/>
            <p:cNvSpPr>
              <a:spLocks/>
            </p:cNvSpPr>
            <p:nvPr/>
          </p:nvSpPr>
          <p:spPr bwMode="auto">
            <a:xfrm>
              <a:off x="-9525001" y="8845551"/>
              <a:ext cx="74613" cy="114300"/>
            </a:xfrm>
            <a:custGeom>
              <a:avLst/>
              <a:gdLst/>
              <a:ahLst/>
              <a:cxnLst>
                <a:cxn ang="0">
                  <a:pos x="77" y="140"/>
                </a:cxn>
                <a:cxn ang="0">
                  <a:pos x="77" y="121"/>
                </a:cxn>
                <a:cxn ang="0">
                  <a:pos x="68" y="130"/>
                </a:cxn>
                <a:cxn ang="0">
                  <a:pos x="60" y="138"/>
                </a:cxn>
                <a:cxn ang="0">
                  <a:pos x="50" y="143"/>
                </a:cxn>
                <a:cxn ang="0">
                  <a:pos x="39" y="143"/>
                </a:cxn>
                <a:cxn ang="0">
                  <a:pos x="26" y="143"/>
                </a:cxn>
                <a:cxn ang="0">
                  <a:pos x="16" y="137"/>
                </a:cxn>
                <a:cxn ang="0">
                  <a:pos x="8" y="129"/>
                </a:cxn>
                <a:cxn ang="0">
                  <a:pos x="3" y="117"/>
                </a:cxn>
                <a:cxn ang="0">
                  <a:pos x="0" y="106"/>
                </a:cxn>
                <a:cxn ang="0">
                  <a:pos x="0" y="88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8"/>
                </a:cxn>
                <a:cxn ang="0">
                  <a:pos x="19" y="98"/>
                </a:cxn>
                <a:cxn ang="0">
                  <a:pos x="21" y="107"/>
                </a:cxn>
                <a:cxn ang="0">
                  <a:pos x="24" y="114"/>
                </a:cxn>
                <a:cxn ang="0">
                  <a:pos x="29" y="119"/>
                </a:cxn>
                <a:cxn ang="0">
                  <a:pos x="36" y="122"/>
                </a:cxn>
                <a:cxn ang="0">
                  <a:pos x="44" y="124"/>
                </a:cxn>
                <a:cxn ang="0">
                  <a:pos x="57" y="122"/>
                </a:cxn>
                <a:cxn ang="0">
                  <a:pos x="67" y="112"/>
                </a:cxn>
                <a:cxn ang="0">
                  <a:pos x="73" y="99"/>
                </a:cxn>
                <a:cxn ang="0">
                  <a:pos x="75" y="75"/>
                </a:cxn>
                <a:cxn ang="0">
                  <a:pos x="75" y="0"/>
                </a:cxn>
                <a:cxn ang="0">
                  <a:pos x="95" y="0"/>
                </a:cxn>
                <a:cxn ang="0">
                  <a:pos x="95" y="140"/>
                </a:cxn>
                <a:cxn ang="0">
                  <a:pos x="77" y="140"/>
                </a:cxn>
              </a:cxnLst>
              <a:rect l="0" t="0" r="r" b="b"/>
              <a:pathLst>
                <a:path w="95" h="143">
                  <a:moveTo>
                    <a:pt x="77" y="140"/>
                  </a:moveTo>
                  <a:lnTo>
                    <a:pt x="77" y="121"/>
                  </a:lnTo>
                  <a:lnTo>
                    <a:pt x="68" y="130"/>
                  </a:lnTo>
                  <a:lnTo>
                    <a:pt x="60" y="138"/>
                  </a:lnTo>
                  <a:lnTo>
                    <a:pt x="50" y="143"/>
                  </a:lnTo>
                  <a:lnTo>
                    <a:pt x="39" y="143"/>
                  </a:lnTo>
                  <a:lnTo>
                    <a:pt x="26" y="143"/>
                  </a:lnTo>
                  <a:lnTo>
                    <a:pt x="16" y="137"/>
                  </a:lnTo>
                  <a:lnTo>
                    <a:pt x="8" y="129"/>
                  </a:lnTo>
                  <a:lnTo>
                    <a:pt x="3" y="117"/>
                  </a:lnTo>
                  <a:lnTo>
                    <a:pt x="0" y="106"/>
                  </a:lnTo>
                  <a:lnTo>
                    <a:pt x="0" y="88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8"/>
                  </a:lnTo>
                  <a:lnTo>
                    <a:pt x="19" y="98"/>
                  </a:lnTo>
                  <a:lnTo>
                    <a:pt x="21" y="107"/>
                  </a:lnTo>
                  <a:lnTo>
                    <a:pt x="24" y="114"/>
                  </a:lnTo>
                  <a:lnTo>
                    <a:pt x="29" y="119"/>
                  </a:lnTo>
                  <a:lnTo>
                    <a:pt x="36" y="122"/>
                  </a:lnTo>
                  <a:lnTo>
                    <a:pt x="44" y="124"/>
                  </a:lnTo>
                  <a:lnTo>
                    <a:pt x="57" y="122"/>
                  </a:lnTo>
                  <a:lnTo>
                    <a:pt x="67" y="112"/>
                  </a:lnTo>
                  <a:lnTo>
                    <a:pt x="73" y="99"/>
                  </a:lnTo>
                  <a:lnTo>
                    <a:pt x="75" y="75"/>
                  </a:lnTo>
                  <a:lnTo>
                    <a:pt x="75" y="0"/>
                  </a:lnTo>
                  <a:lnTo>
                    <a:pt x="95" y="0"/>
                  </a:lnTo>
                  <a:lnTo>
                    <a:pt x="95" y="140"/>
                  </a:lnTo>
                  <a:lnTo>
                    <a:pt x="77" y="140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6" name="Freeform 188"/>
            <p:cNvSpPr>
              <a:spLocks/>
            </p:cNvSpPr>
            <p:nvPr/>
          </p:nvSpPr>
          <p:spPr bwMode="auto">
            <a:xfrm>
              <a:off x="-9434513" y="8805863"/>
              <a:ext cx="46038" cy="153988"/>
            </a:xfrm>
            <a:custGeom>
              <a:avLst/>
              <a:gdLst/>
              <a:ahLst/>
              <a:cxnLst>
                <a:cxn ang="0">
                  <a:pos x="54" y="168"/>
                </a:cxn>
                <a:cxn ang="0">
                  <a:pos x="57" y="189"/>
                </a:cxn>
                <a:cxn ang="0">
                  <a:pos x="49" y="191"/>
                </a:cxn>
                <a:cxn ang="0">
                  <a:pos x="43" y="192"/>
                </a:cxn>
                <a:cxn ang="0">
                  <a:pos x="33" y="191"/>
                </a:cxn>
                <a:cxn ang="0">
                  <a:pos x="26" y="187"/>
                </a:cxn>
                <a:cxn ang="0">
                  <a:pos x="21" y="183"/>
                </a:cxn>
                <a:cxn ang="0">
                  <a:pos x="18" y="176"/>
                </a:cxn>
                <a:cxn ang="0">
                  <a:pos x="15" y="168"/>
                </a:cxn>
                <a:cxn ang="0">
                  <a:pos x="15" y="148"/>
                </a:cxn>
                <a:cxn ang="0">
                  <a:pos x="15" y="67"/>
                </a:cxn>
                <a:cxn ang="0">
                  <a:pos x="0" y="67"/>
                </a:cxn>
                <a:cxn ang="0">
                  <a:pos x="0" y="49"/>
                </a:cxn>
                <a:cxn ang="0">
                  <a:pos x="15" y="49"/>
                </a:cxn>
                <a:cxn ang="0">
                  <a:pos x="15" y="14"/>
                </a:cxn>
                <a:cxn ang="0">
                  <a:pos x="34" y="0"/>
                </a:cxn>
                <a:cxn ang="0">
                  <a:pos x="34" y="49"/>
                </a:cxn>
                <a:cxn ang="0">
                  <a:pos x="54" y="49"/>
                </a:cxn>
                <a:cxn ang="0">
                  <a:pos x="54" y="67"/>
                </a:cxn>
                <a:cxn ang="0">
                  <a:pos x="34" y="67"/>
                </a:cxn>
                <a:cxn ang="0">
                  <a:pos x="34" y="150"/>
                </a:cxn>
                <a:cxn ang="0">
                  <a:pos x="34" y="160"/>
                </a:cxn>
                <a:cxn ang="0">
                  <a:pos x="36" y="165"/>
                </a:cxn>
                <a:cxn ang="0">
                  <a:pos x="39" y="168"/>
                </a:cxn>
                <a:cxn ang="0">
                  <a:pos x="46" y="170"/>
                </a:cxn>
                <a:cxn ang="0">
                  <a:pos x="49" y="170"/>
                </a:cxn>
                <a:cxn ang="0">
                  <a:pos x="54" y="168"/>
                </a:cxn>
              </a:cxnLst>
              <a:rect l="0" t="0" r="r" b="b"/>
              <a:pathLst>
                <a:path w="57" h="192">
                  <a:moveTo>
                    <a:pt x="54" y="168"/>
                  </a:moveTo>
                  <a:lnTo>
                    <a:pt x="57" y="189"/>
                  </a:lnTo>
                  <a:lnTo>
                    <a:pt x="49" y="191"/>
                  </a:lnTo>
                  <a:lnTo>
                    <a:pt x="43" y="192"/>
                  </a:lnTo>
                  <a:lnTo>
                    <a:pt x="33" y="191"/>
                  </a:lnTo>
                  <a:lnTo>
                    <a:pt x="26" y="187"/>
                  </a:lnTo>
                  <a:lnTo>
                    <a:pt x="21" y="183"/>
                  </a:lnTo>
                  <a:lnTo>
                    <a:pt x="18" y="176"/>
                  </a:lnTo>
                  <a:lnTo>
                    <a:pt x="15" y="168"/>
                  </a:lnTo>
                  <a:lnTo>
                    <a:pt x="15" y="148"/>
                  </a:lnTo>
                  <a:lnTo>
                    <a:pt x="15" y="67"/>
                  </a:lnTo>
                  <a:lnTo>
                    <a:pt x="0" y="67"/>
                  </a:lnTo>
                  <a:lnTo>
                    <a:pt x="0" y="49"/>
                  </a:lnTo>
                  <a:lnTo>
                    <a:pt x="15" y="49"/>
                  </a:lnTo>
                  <a:lnTo>
                    <a:pt x="15" y="14"/>
                  </a:lnTo>
                  <a:lnTo>
                    <a:pt x="34" y="0"/>
                  </a:lnTo>
                  <a:lnTo>
                    <a:pt x="34" y="49"/>
                  </a:lnTo>
                  <a:lnTo>
                    <a:pt x="54" y="49"/>
                  </a:lnTo>
                  <a:lnTo>
                    <a:pt x="54" y="67"/>
                  </a:lnTo>
                  <a:lnTo>
                    <a:pt x="34" y="67"/>
                  </a:lnTo>
                  <a:lnTo>
                    <a:pt x="34" y="150"/>
                  </a:lnTo>
                  <a:lnTo>
                    <a:pt x="34" y="160"/>
                  </a:lnTo>
                  <a:lnTo>
                    <a:pt x="36" y="165"/>
                  </a:lnTo>
                  <a:lnTo>
                    <a:pt x="39" y="168"/>
                  </a:lnTo>
                  <a:lnTo>
                    <a:pt x="46" y="170"/>
                  </a:lnTo>
                  <a:lnTo>
                    <a:pt x="49" y="170"/>
                  </a:lnTo>
                  <a:lnTo>
                    <a:pt x="54" y="168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7" name="Freeform 189"/>
            <p:cNvSpPr>
              <a:spLocks noEditPoints="1"/>
            </p:cNvSpPr>
            <p:nvPr/>
          </p:nvSpPr>
          <p:spPr bwMode="auto">
            <a:xfrm>
              <a:off x="-9380538" y="8842376"/>
              <a:ext cx="84138" cy="117475"/>
            </a:xfrm>
            <a:custGeom>
              <a:avLst/>
              <a:gdLst/>
              <a:ahLst/>
              <a:cxnLst>
                <a:cxn ang="0">
                  <a:pos x="85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7" y="136"/>
                </a:cxn>
                <a:cxn ang="0">
                  <a:pos x="73" y="146"/>
                </a:cxn>
                <a:cxn ang="0">
                  <a:pos x="54" y="147"/>
                </a:cxn>
                <a:cxn ang="0">
                  <a:pos x="42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0" y="92"/>
                </a:cxn>
                <a:cxn ang="0">
                  <a:pos x="0" y="76"/>
                </a:cxn>
                <a:cxn ang="0">
                  <a:pos x="0" y="58"/>
                </a:cxn>
                <a:cxn ang="0">
                  <a:pos x="8" y="30"/>
                </a:cxn>
                <a:cxn ang="0">
                  <a:pos x="15" y="20"/>
                </a:cxn>
                <a:cxn ang="0">
                  <a:pos x="23" y="10"/>
                </a:cxn>
                <a:cxn ang="0">
                  <a:pos x="42" y="0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83" y="10"/>
                </a:cxn>
                <a:cxn ang="0">
                  <a:pos x="91" y="20"/>
                </a:cxn>
                <a:cxn ang="0">
                  <a:pos x="98" y="30"/>
                </a:cxn>
                <a:cxn ang="0">
                  <a:pos x="106" y="56"/>
                </a:cxn>
                <a:cxn ang="0">
                  <a:pos x="106" y="74"/>
                </a:cxn>
                <a:cxn ang="0">
                  <a:pos x="106" y="80"/>
                </a:cxn>
                <a:cxn ang="0">
                  <a:pos x="20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1" y="126"/>
                </a:cxn>
                <a:cxn ang="0">
                  <a:pos x="54" y="128"/>
                </a:cxn>
                <a:cxn ang="0">
                  <a:pos x="65" y="128"/>
                </a:cxn>
                <a:cxn ang="0">
                  <a:pos x="80" y="113"/>
                </a:cxn>
                <a:cxn ang="0">
                  <a:pos x="85" y="100"/>
                </a:cxn>
                <a:cxn ang="0">
                  <a:pos x="21" y="61"/>
                </a:cxn>
                <a:cxn ang="0">
                  <a:pos x="85" y="61"/>
                </a:cxn>
                <a:cxn ang="0">
                  <a:pos x="83" y="45"/>
                </a:cxn>
                <a:cxn ang="0">
                  <a:pos x="77" y="33"/>
                </a:cxn>
                <a:cxn ang="0">
                  <a:pos x="67" y="22"/>
                </a:cxn>
                <a:cxn ang="0">
                  <a:pos x="54" y="20"/>
                </a:cxn>
                <a:cxn ang="0">
                  <a:pos x="41" y="22"/>
                </a:cxn>
                <a:cxn ang="0">
                  <a:pos x="31" y="32"/>
                </a:cxn>
                <a:cxn ang="0">
                  <a:pos x="23" y="43"/>
                </a:cxn>
                <a:cxn ang="0">
                  <a:pos x="21" y="61"/>
                </a:cxn>
              </a:cxnLst>
              <a:rect l="0" t="0" r="r" b="b"/>
              <a:pathLst>
                <a:path w="106" h="147">
                  <a:moveTo>
                    <a:pt x="85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7" y="136"/>
                  </a:lnTo>
                  <a:lnTo>
                    <a:pt x="73" y="146"/>
                  </a:lnTo>
                  <a:lnTo>
                    <a:pt x="54" y="147"/>
                  </a:lnTo>
                  <a:lnTo>
                    <a:pt x="42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0" y="92"/>
                  </a:lnTo>
                  <a:lnTo>
                    <a:pt x="0" y="76"/>
                  </a:lnTo>
                  <a:lnTo>
                    <a:pt x="0" y="58"/>
                  </a:lnTo>
                  <a:lnTo>
                    <a:pt x="8" y="30"/>
                  </a:lnTo>
                  <a:lnTo>
                    <a:pt x="15" y="20"/>
                  </a:lnTo>
                  <a:lnTo>
                    <a:pt x="23" y="10"/>
                  </a:lnTo>
                  <a:lnTo>
                    <a:pt x="42" y="0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83" y="10"/>
                  </a:lnTo>
                  <a:lnTo>
                    <a:pt x="91" y="20"/>
                  </a:lnTo>
                  <a:lnTo>
                    <a:pt x="98" y="30"/>
                  </a:lnTo>
                  <a:lnTo>
                    <a:pt x="106" y="56"/>
                  </a:lnTo>
                  <a:lnTo>
                    <a:pt x="106" y="74"/>
                  </a:lnTo>
                  <a:lnTo>
                    <a:pt x="106" y="80"/>
                  </a:lnTo>
                  <a:lnTo>
                    <a:pt x="20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1" y="126"/>
                  </a:lnTo>
                  <a:lnTo>
                    <a:pt x="54" y="128"/>
                  </a:lnTo>
                  <a:lnTo>
                    <a:pt x="65" y="128"/>
                  </a:lnTo>
                  <a:lnTo>
                    <a:pt x="80" y="113"/>
                  </a:lnTo>
                  <a:lnTo>
                    <a:pt x="85" y="100"/>
                  </a:lnTo>
                  <a:close/>
                  <a:moveTo>
                    <a:pt x="21" y="61"/>
                  </a:moveTo>
                  <a:lnTo>
                    <a:pt x="85" y="61"/>
                  </a:lnTo>
                  <a:lnTo>
                    <a:pt x="83" y="45"/>
                  </a:lnTo>
                  <a:lnTo>
                    <a:pt x="77" y="33"/>
                  </a:lnTo>
                  <a:lnTo>
                    <a:pt x="67" y="22"/>
                  </a:lnTo>
                  <a:lnTo>
                    <a:pt x="54" y="20"/>
                  </a:lnTo>
                  <a:lnTo>
                    <a:pt x="41" y="22"/>
                  </a:lnTo>
                  <a:lnTo>
                    <a:pt x="31" y="32"/>
                  </a:lnTo>
                  <a:lnTo>
                    <a:pt x="23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8" name="Freeform 190"/>
            <p:cNvSpPr>
              <a:spLocks/>
            </p:cNvSpPr>
            <p:nvPr/>
          </p:nvSpPr>
          <p:spPr bwMode="auto">
            <a:xfrm>
              <a:off x="-927735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4" y="14"/>
                </a:cxn>
                <a:cxn ang="0">
                  <a:pos x="32" y="7"/>
                </a:cxn>
                <a:cxn ang="0">
                  <a:pos x="42" y="2"/>
                </a:cxn>
                <a:cxn ang="0">
                  <a:pos x="53" y="0"/>
                </a:cxn>
                <a:cxn ang="0">
                  <a:pos x="63" y="0"/>
                </a:cxn>
                <a:cxn ang="0">
                  <a:pos x="71" y="4"/>
                </a:cxn>
                <a:cxn ang="0">
                  <a:pos x="78" y="9"/>
                </a:cxn>
                <a:cxn ang="0">
                  <a:pos x="84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1" y="36"/>
                </a:cxn>
                <a:cxn ang="0">
                  <a:pos x="68" y="30"/>
                </a:cxn>
                <a:cxn ang="0">
                  <a:pos x="63" y="25"/>
                </a:cxn>
                <a:cxn ang="0">
                  <a:pos x="57" y="22"/>
                </a:cxn>
                <a:cxn ang="0">
                  <a:pos x="50" y="22"/>
                </a:cxn>
                <a:cxn ang="0">
                  <a:pos x="37" y="23"/>
                </a:cxn>
                <a:cxn ang="0">
                  <a:pos x="27" y="32"/>
                </a:cxn>
                <a:cxn ang="0">
                  <a:pos x="21" y="45"/>
                </a:cxn>
                <a:cxn ang="0">
                  <a:pos x="19" y="67"/>
                </a:cxn>
                <a:cxn ang="0">
                  <a:pos x="19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4" y="14"/>
                  </a:lnTo>
                  <a:lnTo>
                    <a:pt x="32" y="7"/>
                  </a:lnTo>
                  <a:lnTo>
                    <a:pt x="42" y="2"/>
                  </a:lnTo>
                  <a:lnTo>
                    <a:pt x="53" y="0"/>
                  </a:lnTo>
                  <a:lnTo>
                    <a:pt x="63" y="0"/>
                  </a:lnTo>
                  <a:lnTo>
                    <a:pt x="71" y="4"/>
                  </a:lnTo>
                  <a:lnTo>
                    <a:pt x="78" y="9"/>
                  </a:lnTo>
                  <a:lnTo>
                    <a:pt x="84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1" y="36"/>
                  </a:lnTo>
                  <a:lnTo>
                    <a:pt x="68" y="30"/>
                  </a:lnTo>
                  <a:lnTo>
                    <a:pt x="63" y="25"/>
                  </a:lnTo>
                  <a:lnTo>
                    <a:pt x="57" y="22"/>
                  </a:lnTo>
                  <a:lnTo>
                    <a:pt x="50" y="22"/>
                  </a:lnTo>
                  <a:lnTo>
                    <a:pt x="37" y="23"/>
                  </a:lnTo>
                  <a:lnTo>
                    <a:pt x="27" y="32"/>
                  </a:lnTo>
                  <a:lnTo>
                    <a:pt x="21" y="45"/>
                  </a:lnTo>
                  <a:lnTo>
                    <a:pt x="19" y="67"/>
                  </a:lnTo>
                  <a:lnTo>
                    <a:pt x="19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59" name="Freeform 191"/>
            <p:cNvSpPr>
              <a:spLocks noEditPoints="1"/>
            </p:cNvSpPr>
            <p:nvPr/>
          </p:nvSpPr>
          <p:spPr bwMode="auto">
            <a:xfrm>
              <a:off x="-9129713" y="8802688"/>
              <a:ext cx="79375" cy="157163"/>
            </a:xfrm>
            <a:custGeom>
              <a:avLst/>
              <a:gdLst/>
              <a:ahLst/>
              <a:cxnLst>
                <a:cxn ang="0">
                  <a:pos x="18" y="194"/>
                </a:cxn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6" y="60"/>
                </a:cxn>
                <a:cxn ang="0">
                  <a:pos x="34" y="55"/>
                </a:cxn>
                <a:cxn ang="0">
                  <a:pos x="42" y="50"/>
                </a:cxn>
                <a:cxn ang="0">
                  <a:pos x="50" y="50"/>
                </a:cxn>
                <a:cxn ang="0">
                  <a:pos x="63" y="52"/>
                </a:cxn>
                <a:cxn ang="0">
                  <a:pos x="75" y="59"/>
                </a:cxn>
                <a:cxn ang="0">
                  <a:pos x="86" y="68"/>
                </a:cxn>
                <a:cxn ang="0">
                  <a:pos x="93" y="83"/>
                </a:cxn>
                <a:cxn ang="0">
                  <a:pos x="99" y="101"/>
                </a:cxn>
                <a:cxn ang="0">
                  <a:pos x="99" y="124"/>
                </a:cxn>
                <a:cxn ang="0">
                  <a:pos x="99" y="140"/>
                </a:cxn>
                <a:cxn ang="0">
                  <a:pos x="91" y="168"/>
                </a:cxn>
                <a:cxn ang="0">
                  <a:pos x="84" y="178"/>
                </a:cxn>
                <a:cxn ang="0">
                  <a:pos x="78" y="188"/>
                </a:cxn>
                <a:cxn ang="0">
                  <a:pos x="60" y="197"/>
                </a:cxn>
                <a:cxn ang="0">
                  <a:pos x="50" y="197"/>
                </a:cxn>
                <a:cxn ang="0">
                  <a:pos x="40" y="197"/>
                </a:cxn>
                <a:cxn ang="0">
                  <a:pos x="32" y="192"/>
                </a:cxn>
                <a:cxn ang="0">
                  <a:pos x="24" y="186"/>
                </a:cxn>
                <a:cxn ang="0">
                  <a:pos x="18" y="178"/>
                </a:cxn>
                <a:cxn ang="0">
                  <a:pos x="18" y="194"/>
                </a:cxn>
                <a:cxn ang="0">
                  <a:pos x="18" y="124"/>
                </a:cxn>
                <a:cxn ang="0">
                  <a:pos x="18" y="144"/>
                </a:cxn>
                <a:cxn ang="0">
                  <a:pos x="21" y="157"/>
                </a:cxn>
                <a:cxn ang="0">
                  <a:pos x="26" y="166"/>
                </a:cxn>
                <a:cxn ang="0">
                  <a:pos x="32" y="173"/>
                </a:cxn>
                <a:cxn ang="0">
                  <a:pos x="40" y="178"/>
                </a:cxn>
                <a:cxn ang="0">
                  <a:pos x="49" y="178"/>
                </a:cxn>
                <a:cxn ang="0">
                  <a:pos x="60" y="176"/>
                </a:cxn>
                <a:cxn ang="0">
                  <a:pos x="70" y="165"/>
                </a:cxn>
                <a:cxn ang="0">
                  <a:pos x="78" y="148"/>
                </a:cxn>
                <a:cxn ang="0">
                  <a:pos x="80" y="124"/>
                </a:cxn>
                <a:cxn ang="0">
                  <a:pos x="78" y="99"/>
                </a:cxn>
                <a:cxn ang="0">
                  <a:pos x="71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7" y="83"/>
                </a:cxn>
                <a:cxn ang="0">
                  <a:pos x="19" y="99"/>
                </a:cxn>
                <a:cxn ang="0">
                  <a:pos x="18" y="124"/>
                </a:cxn>
              </a:cxnLst>
              <a:rect l="0" t="0" r="r" b="b"/>
              <a:pathLst>
                <a:path w="99" h="197">
                  <a:moveTo>
                    <a:pt x="18" y="194"/>
                  </a:moveTo>
                  <a:lnTo>
                    <a:pt x="0" y="194"/>
                  </a:ln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6" y="60"/>
                  </a:lnTo>
                  <a:lnTo>
                    <a:pt x="34" y="55"/>
                  </a:lnTo>
                  <a:lnTo>
                    <a:pt x="42" y="50"/>
                  </a:lnTo>
                  <a:lnTo>
                    <a:pt x="50" y="50"/>
                  </a:lnTo>
                  <a:lnTo>
                    <a:pt x="63" y="52"/>
                  </a:lnTo>
                  <a:lnTo>
                    <a:pt x="75" y="59"/>
                  </a:lnTo>
                  <a:lnTo>
                    <a:pt x="86" y="68"/>
                  </a:lnTo>
                  <a:lnTo>
                    <a:pt x="93" y="83"/>
                  </a:lnTo>
                  <a:lnTo>
                    <a:pt x="99" y="101"/>
                  </a:lnTo>
                  <a:lnTo>
                    <a:pt x="99" y="124"/>
                  </a:lnTo>
                  <a:lnTo>
                    <a:pt x="99" y="140"/>
                  </a:lnTo>
                  <a:lnTo>
                    <a:pt x="91" y="168"/>
                  </a:lnTo>
                  <a:lnTo>
                    <a:pt x="84" y="178"/>
                  </a:lnTo>
                  <a:lnTo>
                    <a:pt x="78" y="188"/>
                  </a:lnTo>
                  <a:lnTo>
                    <a:pt x="60" y="197"/>
                  </a:lnTo>
                  <a:lnTo>
                    <a:pt x="50" y="197"/>
                  </a:lnTo>
                  <a:lnTo>
                    <a:pt x="40" y="197"/>
                  </a:lnTo>
                  <a:lnTo>
                    <a:pt x="32" y="192"/>
                  </a:lnTo>
                  <a:lnTo>
                    <a:pt x="24" y="186"/>
                  </a:lnTo>
                  <a:lnTo>
                    <a:pt x="18" y="178"/>
                  </a:lnTo>
                  <a:lnTo>
                    <a:pt x="18" y="194"/>
                  </a:lnTo>
                  <a:close/>
                  <a:moveTo>
                    <a:pt x="18" y="124"/>
                  </a:moveTo>
                  <a:lnTo>
                    <a:pt x="18" y="144"/>
                  </a:lnTo>
                  <a:lnTo>
                    <a:pt x="21" y="157"/>
                  </a:lnTo>
                  <a:lnTo>
                    <a:pt x="26" y="166"/>
                  </a:lnTo>
                  <a:lnTo>
                    <a:pt x="32" y="173"/>
                  </a:lnTo>
                  <a:lnTo>
                    <a:pt x="40" y="178"/>
                  </a:lnTo>
                  <a:lnTo>
                    <a:pt x="49" y="178"/>
                  </a:lnTo>
                  <a:lnTo>
                    <a:pt x="60" y="176"/>
                  </a:lnTo>
                  <a:lnTo>
                    <a:pt x="70" y="165"/>
                  </a:lnTo>
                  <a:lnTo>
                    <a:pt x="78" y="148"/>
                  </a:lnTo>
                  <a:lnTo>
                    <a:pt x="80" y="124"/>
                  </a:lnTo>
                  <a:lnTo>
                    <a:pt x="78" y="99"/>
                  </a:lnTo>
                  <a:lnTo>
                    <a:pt x="71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7" y="83"/>
                  </a:lnTo>
                  <a:lnTo>
                    <a:pt x="19" y="99"/>
                  </a:lnTo>
                  <a:lnTo>
                    <a:pt x="18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0" name="Freeform 192"/>
            <p:cNvSpPr>
              <a:spLocks noEditPoints="1"/>
            </p:cNvSpPr>
            <p:nvPr/>
          </p:nvSpPr>
          <p:spPr bwMode="auto">
            <a:xfrm>
              <a:off x="-9036051" y="8842376"/>
              <a:ext cx="84138" cy="117475"/>
            </a:xfrm>
            <a:custGeom>
              <a:avLst/>
              <a:gdLst/>
              <a:ahLst/>
              <a:cxnLst>
                <a:cxn ang="0">
                  <a:pos x="87" y="100"/>
                </a:cxn>
                <a:cxn ang="0">
                  <a:pos x="106" y="102"/>
                </a:cxn>
                <a:cxn ang="0">
                  <a:pos x="100" y="123"/>
                </a:cxn>
                <a:cxn ang="0">
                  <a:pos x="88" y="136"/>
                </a:cxn>
                <a:cxn ang="0">
                  <a:pos x="74" y="146"/>
                </a:cxn>
                <a:cxn ang="0">
                  <a:pos x="56" y="147"/>
                </a:cxn>
                <a:cxn ang="0">
                  <a:pos x="44" y="147"/>
                </a:cxn>
                <a:cxn ang="0">
                  <a:pos x="23" y="138"/>
                </a:cxn>
                <a:cxn ang="0">
                  <a:pos x="15" y="129"/>
                </a:cxn>
                <a:cxn ang="0">
                  <a:pos x="8" y="120"/>
                </a:cxn>
                <a:cxn ang="0">
                  <a:pos x="2" y="92"/>
                </a:cxn>
                <a:cxn ang="0">
                  <a:pos x="0" y="76"/>
                </a:cxn>
                <a:cxn ang="0">
                  <a:pos x="2" y="58"/>
                </a:cxn>
                <a:cxn ang="0">
                  <a:pos x="8" y="30"/>
                </a:cxn>
                <a:cxn ang="0">
                  <a:pos x="16" y="20"/>
                </a:cxn>
                <a:cxn ang="0">
                  <a:pos x="23" y="10"/>
                </a:cxn>
                <a:cxn ang="0">
                  <a:pos x="43" y="0"/>
                </a:cxn>
                <a:cxn ang="0">
                  <a:pos x="54" y="0"/>
                </a:cxn>
                <a:cxn ang="0">
                  <a:pos x="65" y="0"/>
                </a:cxn>
                <a:cxn ang="0">
                  <a:pos x="85" y="10"/>
                </a:cxn>
                <a:cxn ang="0">
                  <a:pos x="92" y="20"/>
                </a:cxn>
                <a:cxn ang="0">
                  <a:pos x="100" y="30"/>
                </a:cxn>
                <a:cxn ang="0">
                  <a:pos x="106" y="56"/>
                </a:cxn>
                <a:cxn ang="0">
                  <a:pos x="108" y="74"/>
                </a:cxn>
                <a:cxn ang="0">
                  <a:pos x="106" y="80"/>
                </a:cxn>
                <a:cxn ang="0">
                  <a:pos x="21" y="80"/>
                </a:cxn>
                <a:cxn ang="0">
                  <a:pos x="23" y="102"/>
                </a:cxn>
                <a:cxn ang="0">
                  <a:pos x="31" y="116"/>
                </a:cxn>
                <a:cxn ang="0">
                  <a:pos x="43" y="126"/>
                </a:cxn>
                <a:cxn ang="0">
                  <a:pos x="56" y="128"/>
                </a:cxn>
                <a:cxn ang="0">
                  <a:pos x="65" y="128"/>
                </a:cxn>
                <a:cxn ang="0">
                  <a:pos x="82" y="113"/>
                </a:cxn>
                <a:cxn ang="0">
                  <a:pos x="87" y="100"/>
                </a:cxn>
                <a:cxn ang="0">
                  <a:pos x="21" y="61"/>
                </a:cxn>
                <a:cxn ang="0">
                  <a:pos x="87" y="61"/>
                </a:cxn>
                <a:cxn ang="0">
                  <a:pos x="85" y="45"/>
                </a:cxn>
                <a:cxn ang="0">
                  <a:pos x="78" y="33"/>
                </a:cxn>
                <a:cxn ang="0">
                  <a:pos x="69" y="22"/>
                </a:cxn>
                <a:cxn ang="0">
                  <a:pos x="54" y="20"/>
                </a:cxn>
                <a:cxn ang="0">
                  <a:pos x="43" y="22"/>
                </a:cxn>
                <a:cxn ang="0">
                  <a:pos x="33" y="32"/>
                </a:cxn>
                <a:cxn ang="0">
                  <a:pos x="25" y="43"/>
                </a:cxn>
                <a:cxn ang="0">
                  <a:pos x="21" y="61"/>
                </a:cxn>
              </a:cxnLst>
              <a:rect l="0" t="0" r="r" b="b"/>
              <a:pathLst>
                <a:path w="108" h="147">
                  <a:moveTo>
                    <a:pt x="87" y="100"/>
                  </a:moveTo>
                  <a:lnTo>
                    <a:pt x="106" y="102"/>
                  </a:lnTo>
                  <a:lnTo>
                    <a:pt x="100" y="123"/>
                  </a:lnTo>
                  <a:lnTo>
                    <a:pt x="88" y="136"/>
                  </a:lnTo>
                  <a:lnTo>
                    <a:pt x="74" y="146"/>
                  </a:lnTo>
                  <a:lnTo>
                    <a:pt x="56" y="147"/>
                  </a:lnTo>
                  <a:lnTo>
                    <a:pt x="44" y="147"/>
                  </a:lnTo>
                  <a:lnTo>
                    <a:pt x="23" y="138"/>
                  </a:lnTo>
                  <a:lnTo>
                    <a:pt x="15" y="129"/>
                  </a:lnTo>
                  <a:lnTo>
                    <a:pt x="8" y="120"/>
                  </a:lnTo>
                  <a:lnTo>
                    <a:pt x="2" y="92"/>
                  </a:lnTo>
                  <a:lnTo>
                    <a:pt x="0" y="76"/>
                  </a:lnTo>
                  <a:lnTo>
                    <a:pt x="2" y="58"/>
                  </a:lnTo>
                  <a:lnTo>
                    <a:pt x="8" y="30"/>
                  </a:lnTo>
                  <a:lnTo>
                    <a:pt x="16" y="20"/>
                  </a:lnTo>
                  <a:lnTo>
                    <a:pt x="23" y="10"/>
                  </a:lnTo>
                  <a:lnTo>
                    <a:pt x="43" y="0"/>
                  </a:lnTo>
                  <a:lnTo>
                    <a:pt x="54" y="0"/>
                  </a:lnTo>
                  <a:lnTo>
                    <a:pt x="65" y="0"/>
                  </a:lnTo>
                  <a:lnTo>
                    <a:pt x="85" y="10"/>
                  </a:lnTo>
                  <a:lnTo>
                    <a:pt x="92" y="20"/>
                  </a:lnTo>
                  <a:lnTo>
                    <a:pt x="100" y="30"/>
                  </a:lnTo>
                  <a:lnTo>
                    <a:pt x="106" y="56"/>
                  </a:lnTo>
                  <a:lnTo>
                    <a:pt x="108" y="74"/>
                  </a:lnTo>
                  <a:lnTo>
                    <a:pt x="106" y="80"/>
                  </a:lnTo>
                  <a:lnTo>
                    <a:pt x="21" y="80"/>
                  </a:lnTo>
                  <a:lnTo>
                    <a:pt x="23" y="102"/>
                  </a:lnTo>
                  <a:lnTo>
                    <a:pt x="31" y="116"/>
                  </a:lnTo>
                  <a:lnTo>
                    <a:pt x="43" y="126"/>
                  </a:lnTo>
                  <a:lnTo>
                    <a:pt x="56" y="128"/>
                  </a:lnTo>
                  <a:lnTo>
                    <a:pt x="65" y="128"/>
                  </a:lnTo>
                  <a:lnTo>
                    <a:pt x="82" y="113"/>
                  </a:lnTo>
                  <a:lnTo>
                    <a:pt x="87" y="100"/>
                  </a:lnTo>
                  <a:close/>
                  <a:moveTo>
                    <a:pt x="21" y="61"/>
                  </a:moveTo>
                  <a:lnTo>
                    <a:pt x="87" y="61"/>
                  </a:lnTo>
                  <a:lnTo>
                    <a:pt x="85" y="45"/>
                  </a:lnTo>
                  <a:lnTo>
                    <a:pt x="78" y="33"/>
                  </a:lnTo>
                  <a:lnTo>
                    <a:pt x="69" y="22"/>
                  </a:lnTo>
                  <a:lnTo>
                    <a:pt x="54" y="20"/>
                  </a:lnTo>
                  <a:lnTo>
                    <a:pt x="43" y="22"/>
                  </a:lnTo>
                  <a:lnTo>
                    <a:pt x="33" y="32"/>
                  </a:lnTo>
                  <a:lnTo>
                    <a:pt x="25" y="43"/>
                  </a:lnTo>
                  <a:lnTo>
                    <a:pt x="21" y="61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1" name="Freeform 193"/>
            <p:cNvSpPr>
              <a:spLocks/>
            </p:cNvSpPr>
            <p:nvPr/>
          </p:nvSpPr>
          <p:spPr bwMode="auto">
            <a:xfrm>
              <a:off x="-8932863" y="8802688"/>
              <a:ext cx="74613" cy="153988"/>
            </a:xfrm>
            <a:custGeom>
              <a:avLst/>
              <a:gdLst/>
              <a:ahLst/>
              <a:cxnLst>
                <a:cxn ang="0">
                  <a:pos x="0" y="194"/>
                </a:cxn>
                <a:cxn ang="0">
                  <a:pos x="0" y="0"/>
                </a:cxn>
                <a:cxn ang="0">
                  <a:pos x="19" y="0"/>
                </a:cxn>
                <a:cxn ang="0">
                  <a:pos x="19" y="70"/>
                </a:cxn>
                <a:cxn ang="0">
                  <a:pos x="27" y="60"/>
                </a:cxn>
                <a:cxn ang="0">
                  <a:pos x="36" y="55"/>
                </a:cxn>
                <a:cxn ang="0">
                  <a:pos x="44" y="52"/>
                </a:cxn>
                <a:cxn ang="0">
                  <a:pos x="55" y="50"/>
                </a:cxn>
                <a:cxn ang="0">
                  <a:pos x="72" y="52"/>
                </a:cxn>
                <a:cxn ang="0">
                  <a:pos x="85" y="62"/>
                </a:cxn>
                <a:cxn ang="0">
                  <a:pos x="93" y="77"/>
                </a:cxn>
                <a:cxn ang="0">
                  <a:pos x="94" y="106"/>
                </a:cxn>
                <a:cxn ang="0">
                  <a:pos x="94" y="194"/>
                </a:cxn>
                <a:cxn ang="0">
                  <a:pos x="75" y="194"/>
                </a:cxn>
                <a:cxn ang="0">
                  <a:pos x="75" y="106"/>
                </a:cxn>
                <a:cxn ang="0">
                  <a:pos x="75" y="88"/>
                </a:cxn>
                <a:cxn ang="0">
                  <a:pos x="68" y="78"/>
                </a:cxn>
                <a:cxn ang="0">
                  <a:pos x="62" y="72"/>
                </a:cxn>
                <a:cxn ang="0">
                  <a:pos x="50" y="72"/>
                </a:cxn>
                <a:cxn ang="0">
                  <a:pos x="39" y="73"/>
                </a:cxn>
                <a:cxn ang="0">
                  <a:pos x="29" y="82"/>
                </a:cxn>
                <a:cxn ang="0">
                  <a:pos x="21" y="95"/>
                </a:cxn>
                <a:cxn ang="0">
                  <a:pos x="19" y="117"/>
                </a:cxn>
                <a:cxn ang="0">
                  <a:pos x="19" y="194"/>
                </a:cxn>
                <a:cxn ang="0">
                  <a:pos x="0" y="194"/>
                </a:cxn>
              </a:cxnLst>
              <a:rect l="0" t="0" r="r" b="b"/>
              <a:pathLst>
                <a:path w="94" h="194">
                  <a:moveTo>
                    <a:pt x="0" y="194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70"/>
                  </a:lnTo>
                  <a:lnTo>
                    <a:pt x="27" y="60"/>
                  </a:lnTo>
                  <a:lnTo>
                    <a:pt x="36" y="55"/>
                  </a:lnTo>
                  <a:lnTo>
                    <a:pt x="44" y="52"/>
                  </a:lnTo>
                  <a:lnTo>
                    <a:pt x="55" y="50"/>
                  </a:lnTo>
                  <a:lnTo>
                    <a:pt x="72" y="52"/>
                  </a:lnTo>
                  <a:lnTo>
                    <a:pt x="85" y="62"/>
                  </a:lnTo>
                  <a:lnTo>
                    <a:pt x="93" y="77"/>
                  </a:lnTo>
                  <a:lnTo>
                    <a:pt x="94" y="106"/>
                  </a:lnTo>
                  <a:lnTo>
                    <a:pt x="94" y="194"/>
                  </a:lnTo>
                  <a:lnTo>
                    <a:pt x="75" y="194"/>
                  </a:lnTo>
                  <a:lnTo>
                    <a:pt x="75" y="106"/>
                  </a:lnTo>
                  <a:lnTo>
                    <a:pt x="75" y="88"/>
                  </a:lnTo>
                  <a:lnTo>
                    <a:pt x="68" y="78"/>
                  </a:lnTo>
                  <a:lnTo>
                    <a:pt x="62" y="72"/>
                  </a:lnTo>
                  <a:lnTo>
                    <a:pt x="50" y="72"/>
                  </a:lnTo>
                  <a:lnTo>
                    <a:pt x="39" y="73"/>
                  </a:lnTo>
                  <a:lnTo>
                    <a:pt x="29" y="82"/>
                  </a:lnTo>
                  <a:lnTo>
                    <a:pt x="21" y="95"/>
                  </a:lnTo>
                  <a:lnTo>
                    <a:pt x="19" y="117"/>
                  </a:lnTo>
                  <a:lnTo>
                    <a:pt x="19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2" name="Freeform 194"/>
            <p:cNvSpPr>
              <a:spLocks noEditPoints="1"/>
            </p:cNvSpPr>
            <p:nvPr/>
          </p:nvSpPr>
          <p:spPr bwMode="auto">
            <a:xfrm>
              <a:off x="-8839201" y="8842376"/>
              <a:ext cx="84138" cy="117475"/>
            </a:xfrm>
            <a:custGeom>
              <a:avLst/>
              <a:gdLst/>
              <a:ahLst/>
              <a:cxnLst>
                <a:cxn ang="0">
                  <a:pos x="72" y="136"/>
                </a:cxn>
                <a:cxn ang="0">
                  <a:pos x="50" y="147"/>
                </a:cxn>
                <a:cxn ang="0">
                  <a:pos x="21" y="146"/>
                </a:cxn>
                <a:cxn ang="0">
                  <a:pos x="1" y="125"/>
                </a:cxn>
                <a:cxn ang="0">
                  <a:pos x="0" y="95"/>
                </a:cxn>
                <a:cxn ang="0">
                  <a:pos x="10" y="77"/>
                </a:cxn>
                <a:cxn ang="0">
                  <a:pos x="28" y="66"/>
                </a:cxn>
                <a:cxn ang="0">
                  <a:pos x="67" y="59"/>
                </a:cxn>
                <a:cxn ang="0">
                  <a:pos x="80" y="49"/>
                </a:cxn>
                <a:cxn ang="0">
                  <a:pos x="75" y="28"/>
                </a:cxn>
                <a:cxn ang="0">
                  <a:pos x="52" y="20"/>
                </a:cxn>
                <a:cxn ang="0">
                  <a:pos x="31" y="27"/>
                </a:cxn>
                <a:cxn ang="0">
                  <a:pos x="21" y="48"/>
                </a:cxn>
                <a:cxn ang="0">
                  <a:pos x="8" y="23"/>
                </a:cxn>
                <a:cxn ang="0">
                  <a:pos x="34" y="2"/>
                </a:cxn>
                <a:cxn ang="0">
                  <a:pos x="72" y="2"/>
                </a:cxn>
                <a:cxn ang="0">
                  <a:pos x="93" y="15"/>
                </a:cxn>
                <a:cxn ang="0">
                  <a:pos x="99" y="36"/>
                </a:cxn>
                <a:cxn ang="0">
                  <a:pos x="99" y="85"/>
                </a:cxn>
                <a:cxn ang="0">
                  <a:pos x="101" y="128"/>
                </a:cxn>
                <a:cxn ang="0">
                  <a:pos x="106" y="144"/>
                </a:cxn>
                <a:cxn ang="0">
                  <a:pos x="83" y="138"/>
                </a:cxn>
                <a:cxn ang="0">
                  <a:pos x="80" y="74"/>
                </a:cxn>
                <a:cxn ang="0">
                  <a:pos x="47" y="84"/>
                </a:cxn>
                <a:cxn ang="0">
                  <a:pos x="31" y="89"/>
                </a:cxn>
                <a:cxn ang="0">
                  <a:pos x="23" y="95"/>
                </a:cxn>
                <a:cxn ang="0">
                  <a:pos x="19" y="107"/>
                </a:cxn>
                <a:cxn ang="0">
                  <a:pos x="26" y="123"/>
                </a:cxn>
                <a:cxn ang="0">
                  <a:pos x="44" y="129"/>
                </a:cxn>
                <a:cxn ang="0">
                  <a:pos x="62" y="125"/>
                </a:cxn>
                <a:cxn ang="0">
                  <a:pos x="75" y="110"/>
                </a:cxn>
                <a:cxn ang="0">
                  <a:pos x="80" y="82"/>
                </a:cxn>
              </a:cxnLst>
              <a:rect l="0" t="0" r="r" b="b"/>
              <a:pathLst>
                <a:path w="106" h="147">
                  <a:moveTo>
                    <a:pt x="81" y="128"/>
                  </a:moveTo>
                  <a:lnTo>
                    <a:pt x="72" y="136"/>
                  </a:lnTo>
                  <a:lnTo>
                    <a:pt x="60" y="142"/>
                  </a:lnTo>
                  <a:lnTo>
                    <a:pt x="50" y="147"/>
                  </a:lnTo>
                  <a:lnTo>
                    <a:pt x="39" y="147"/>
                  </a:lnTo>
                  <a:lnTo>
                    <a:pt x="21" y="146"/>
                  </a:lnTo>
                  <a:lnTo>
                    <a:pt x="10" y="138"/>
                  </a:lnTo>
                  <a:lnTo>
                    <a:pt x="1" y="125"/>
                  </a:lnTo>
                  <a:lnTo>
                    <a:pt x="0" y="108"/>
                  </a:lnTo>
                  <a:lnTo>
                    <a:pt x="0" y="95"/>
                  </a:lnTo>
                  <a:lnTo>
                    <a:pt x="5" y="85"/>
                  </a:lnTo>
                  <a:lnTo>
                    <a:pt x="10" y="77"/>
                  </a:lnTo>
                  <a:lnTo>
                    <a:pt x="18" y="71"/>
                  </a:lnTo>
                  <a:lnTo>
                    <a:pt x="28" y="66"/>
                  </a:lnTo>
                  <a:lnTo>
                    <a:pt x="44" y="64"/>
                  </a:lnTo>
                  <a:lnTo>
                    <a:pt x="67" y="59"/>
                  </a:lnTo>
                  <a:lnTo>
                    <a:pt x="80" y="56"/>
                  </a:lnTo>
                  <a:lnTo>
                    <a:pt x="80" y="49"/>
                  </a:lnTo>
                  <a:lnTo>
                    <a:pt x="78" y="36"/>
                  </a:lnTo>
                  <a:lnTo>
                    <a:pt x="75" y="28"/>
                  </a:lnTo>
                  <a:lnTo>
                    <a:pt x="65" y="22"/>
                  </a:lnTo>
                  <a:lnTo>
                    <a:pt x="52" y="20"/>
                  </a:lnTo>
                  <a:lnTo>
                    <a:pt x="39" y="22"/>
                  </a:lnTo>
                  <a:lnTo>
                    <a:pt x="31" y="27"/>
                  </a:lnTo>
                  <a:lnTo>
                    <a:pt x="26" y="33"/>
                  </a:lnTo>
                  <a:lnTo>
                    <a:pt x="21" y="48"/>
                  </a:lnTo>
                  <a:lnTo>
                    <a:pt x="3" y="45"/>
                  </a:lnTo>
                  <a:lnTo>
                    <a:pt x="8" y="23"/>
                  </a:lnTo>
                  <a:lnTo>
                    <a:pt x="19" y="10"/>
                  </a:lnTo>
                  <a:lnTo>
                    <a:pt x="34" y="2"/>
                  </a:lnTo>
                  <a:lnTo>
                    <a:pt x="55" y="0"/>
                  </a:lnTo>
                  <a:lnTo>
                    <a:pt x="72" y="2"/>
                  </a:lnTo>
                  <a:lnTo>
                    <a:pt x="83" y="7"/>
                  </a:lnTo>
                  <a:lnTo>
                    <a:pt x="93" y="15"/>
                  </a:lnTo>
                  <a:lnTo>
                    <a:pt x="96" y="25"/>
                  </a:lnTo>
                  <a:lnTo>
                    <a:pt x="99" y="36"/>
                  </a:lnTo>
                  <a:lnTo>
                    <a:pt x="99" y="54"/>
                  </a:lnTo>
                  <a:lnTo>
                    <a:pt x="99" y="85"/>
                  </a:lnTo>
                  <a:lnTo>
                    <a:pt x="99" y="115"/>
                  </a:lnTo>
                  <a:lnTo>
                    <a:pt x="101" y="128"/>
                  </a:lnTo>
                  <a:lnTo>
                    <a:pt x="103" y="136"/>
                  </a:lnTo>
                  <a:lnTo>
                    <a:pt x="106" y="144"/>
                  </a:lnTo>
                  <a:lnTo>
                    <a:pt x="85" y="144"/>
                  </a:lnTo>
                  <a:lnTo>
                    <a:pt x="83" y="138"/>
                  </a:lnTo>
                  <a:lnTo>
                    <a:pt x="81" y="128"/>
                  </a:lnTo>
                  <a:close/>
                  <a:moveTo>
                    <a:pt x="80" y="74"/>
                  </a:moveTo>
                  <a:lnTo>
                    <a:pt x="67" y="79"/>
                  </a:lnTo>
                  <a:lnTo>
                    <a:pt x="47" y="84"/>
                  </a:lnTo>
                  <a:lnTo>
                    <a:pt x="36" y="85"/>
                  </a:lnTo>
                  <a:lnTo>
                    <a:pt x="31" y="89"/>
                  </a:lnTo>
                  <a:lnTo>
                    <a:pt x="26" y="90"/>
                  </a:lnTo>
                  <a:lnTo>
                    <a:pt x="23" y="95"/>
                  </a:lnTo>
                  <a:lnTo>
                    <a:pt x="21" y="100"/>
                  </a:lnTo>
                  <a:lnTo>
                    <a:pt x="19" y="107"/>
                  </a:lnTo>
                  <a:lnTo>
                    <a:pt x="21" y="116"/>
                  </a:lnTo>
                  <a:lnTo>
                    <a:pt x="26" y="123"/>
                  </a:lnTo>
                  <a:lnTo>
                    <a:pt x="32" y="128"/>
                  </a:lnTo>
                  <a:lnTo>
                    <a:pt x="44" y="129"/>
                  </a:lnTo>
                  <a:lnTo>
                    <a:pt x="54" y="128"/>
                  </a:lnTo>
                  <a:lnTo>
                    <a:pt x="62" y="125"/>
                  </a:lnTo>
                  <a:lnTo>
                    <a:pt x="70" y="118"/>
                  </a:lnTo>
                  <a:lnTo>
                    <a:pt x="75" y="110"/>
                  </a:lnTo>
                  <a:lnTo>
                    <a:pt x="78" y="98"/>
                  </a:lnTo>
                  <a:lnTo>
                    <a:pt x="80" y="82"/>
                  </a:lnTo>
                  <a:lnTo>
                    <a:pt x="80" y="7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3" name="Freeform 195"/>
            <p:cNvSpPr>
              <a:spLocks/>
            </p:cNvSpPr>
            <p:nvPr/>
          </p:nvSpPr>
          <p:spPr bwMode="auto">
            <a:xfrm>
              <a:off x="-8734426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8" y="4"/>
                </a:cxn>
                <a:cxn ang="0">
                  <a:pos x="18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3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9" y="9"/>
                </a:cxn>
                <a:cxn ang="0">
                  <a:pos x="84" y="14"/>
                </a:cxn>
                <a:cxn ang="0">
                  <a:pos x="89" y="20"/>
                </a:cxn>
                <a:cxn ang="0">
                  <a:pos x="92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4" y="144"/>
                </a:cxn>
                <a:cxn ang="0">
                  <a:pos x="74" y="59"/>
                </a:cxn>
                <a:cxn ang="0">
                  <a:pos x="74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4" y="25"/>
                </a:cxn>
                <a:cxn ang="0">
                  <a:pos x="58" y="22"/>
                </a:cxn>
                <a:cxn ang="0">
                  <a:pos x="51" y="22"/>
                </a:cxn>
                <a:cxn ang="0">
                  <a:pos x="38" y="23"/>
                </a:cxn>
                <a:cxn ang="0">
                  <a:pos x="28" y="32"/>
                </a:cxn>
                <a:cxn ang="0">
                  <a:pos x="22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8" y="4"/>
                  </a:lnTo>
                  <a:lnTo>
                    <a:pt x="18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3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9" y="9"/>
                  </a:lnTo>
                  <a:lnTo>
                    <a:pt x="84" y="14"/>
                  </a:lnTo>
                  <a:lnTo>
                    <a:pt x="89" y="20"/>
                  </a:lnTo>
                  <a:lnTo>
                    <a:pt x="92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4" y="144"/>
                  </a:lnTo>
                  <a:lnTo>
                    <a:pt x="74" y="59"/>
                  </a:lnTo>
                  <a:lnTo>
                    <a:pt x="74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4" y="25"/>
                  </a:lnTo>
                  <a:lnTo>
                    <a:pt x="58" y="22"/>
                  </a:lnTo>
                  <a:lnTo>
                    <a:pt x="51" y="22"/>
                  </a:lnTo>
                  <a:lnTo>
                    <a:pt x="38" y="23"/>
                  </a:lnTo>
                  <a:lnTo>
                    <a:pt x="28" y="32"/>
                  </a:lnTo>
                  <a:lnTo>
                    <a:pt x="22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4" name="Freeform 196"/>
            <p:cNvSpPr>
              <a:spLocks noEditPoints="1"/>
            </p:cNvSpPr>
            <p:nvPr/>
          </p:nvSpPr>
          <p:spPr bwMode="auto">
            <a:xfrm>
              <a:off x="-8642351" y="8802688"/>
              <a:ext cx="79375" cy="157163"/>
            </a:xfrm>
            <a:custGeom>
              <a:avLst/>
              <a:gdLst/>
              <a:ahLst/>
              <a:cxnLst>
                <a:cxn ang="0">
                  <a:pos x="82" y="194"/>
                </a:cxn>
                <a:cxn ang="0">
                  <a:pos x="82" y="176"/>
                </a:cxn>
                <a:cxn ang="0">
                  <a:pos x="75" y="186"/>
                </a:cxn>
                <a:cxn ang="0">
                  <a:pos x="68" y="192"/>
                </a:cxn>
                <a:cxn ang="0">
                  <a:pos x="59" y="197"/>
                </a:cxn>
                <a:cxn ang="0">
                  <a:pos x="49" y="197"/>
                </a:cxn>
                <a:cxn ang="0">
                  <a:pos x="39" y="197"/>
                </a:cxn>
                <a:cxn ang="0">
                  <a:pos x="21" y="188"/>
                </a:cxn>
                <a:cxn ang="0">
                  <a:pos x="15" y="179"/>
                </a:cxn>
                <a:cxn ang="0">
                  <a:pos x="8" y="168"/>
                </a:cxn>
                <a:cxn ang="0">
                  <a:pos x="0" y="142"/>
                </a:cxn>
                <a:cxn ang="0">
                  <a:pos x="0" y="124"/>
                </a:cxn>
                <a:cxn ang="0">
                  <a:pos x="0" y="101"/>
                </a:cxn>
                <a:cxn ang="0">
                  <a:pos x="6" y="83"/>
                </a:cxn>
                <a:cxn ang="0">
                  <a:pos x="13" y="68"/>
                </a:cxn>
                <a:cxn ang="0">
                  <a:pos x="24" y="59"/>
                </a:cxn>
                <a:cxn ang="0">
                  <a:pos x="36" y="52"/>
                </a:cxn>
                <a:cxn ang="0">
                  <a:pos x="49" y="50"/>
                </a:cxn>
                <a:cxn ang="0">
                  <a:pos x="57" y="52"/>
                </a:cxn>
                <a:cxn ang="0">
                  <a:pos x="67" y="55"/>
                </a:cxn>
                <a:cxn ang="0">
                  <a:pos x="73" y="62"/>
                </a:cxn>
                <a:cxn ang="0">
                  <a:pos x="80" y="70"/>
                </a:cxn>
                <a:cxn ang="0">
                  <a:pos x="80" y="0"/>
                </a:cxn>
                <a:cxn ang="0">
                  <a:pos x="99" y="0"/>
                </a:cxn>
                <a:cxn ang="0">
                  <a:pos x="99" y="194"/>
                </a:cxn>
                <a:cxn ang="0">
                  <a:pos x="82" y="194"/>
                </a:cxn>
                <a:cxn ang="0">
                  <a:pos x="19" y="124"/>
                </a:cxn>
                <a:cxn ang="0">
                  <a:pos x="21" y="150"/>
                </a:cxn>
                <a:cxn ang="0">
                  <a:pos x="29" y="165"/>
                </a:cxn>
                <a:cxn ang="0">
                  <a:pos x="39" y="176"/>
                </a:cxn>
                <a:cxn ang="0">
                  <a:pos x="51" y="178"/>
                </a:cxn>
                <a:cxn ang="0">
                  <a:pos x="64" y="176"/>
                </a:cxn>
                <a:cxn ang="0">
                  <a:pos x="73" y="165"/>
                </a:cxn>
                <a:cxn ang="0">
                  <a:pos x="80" y="150"/>
                </a:cxn>
                <a:cxn ang="0">
                  <a:pos x="82" y="127"/>
                </a:cxn>
                <a:cxn ang="0">
                  <a:pos x="80" y="99"/>
                </a:cxn>
                <a:cxn ang="0">
                  <a:pos x="73" y="83"/>
                </a:cxn>
                <a:cxn ang="0">
                  <a:pos x="62" y="72"/>
                </a:cxn>
                <a:cxn ang="0">
                  <a:pos x="49" y="70"/>
                </a:cxn>
                <a:cxn ang="0">
                  <a:pos x="37" y="72"/>
                </a:cxn>
                <a:cxn ang="0">
                  <a:pos x="28" y="83"/>
                </a:cxn>
                <a:cxn ang="0">
                  <a:pos x="21" y="99"/>
                </a:cxn>
                <a:cxn ang="0">
                  <a:pos x="19" y="124"/>
                </a:cxn>
              </a:cxnLst>
              <a:rect l="0" t="0" r="r" b="b"/>
              <a:pathLst>
                <a:path w="99" h="197">
                  <a:moveTo>
                    <a:pt x="82" y="194"/>
                  </a:moveTo>
                  <a:lnTo>
                    <a:pt x="82" y="176"/>
                  </a:lnTo>
                  <a:lnTo>
                    <a:pt x="75" y="186"/>
                  </a:lnTo>
                  <a:lnTo>
                    <a:pt x="68" y="192"/>
                  </a:lnTo>
                  <a:lnTo>
                    <a:pt x="59" y="197"/>
                  </a:lnTo>
                  <a:lnTo>
                    <a:pt x="49" y="197"/>
                  </a:lnTo>
                  <a:lnTo>
                    <a:pt x="39" y="197"/>
                  </a:lnTo>
                  <a:lnTo>
                    <a:pt x="21" y="188"/>
                  </a:lnTo>
                  <a:lnTo>
                    <a:pt x="15" y="179"/>
                  </a:lnTo>
                  <a:lnTo>
                    <a:pt x="8" y="168"/>
                  </a:lnTo>
                  <a:lnTo>
                    <a:pt x="0" y="142"/>
                  </a:lnTo>
                  <a:lnTo>
                    <a:pt x="0" y="124"/>
                  </a:lnTo>
                  <a:lnTo>
                    <a:pt x="0" y="101"/>
                  </a:lnTo>
                  <a:lnTo>
                    <a:pt x="6" y="83"/>
                  </a:lnTo>
                  <a:lnTo>
                    <a:pt x="13" y="68"/>
                  </a:lnTo>
                  <a:lnTo>
                    <a:pt x="24" y="59"/>
                  </a:lnTo>
                  <a:lnTo>
                    <a:pt x="36" y="52"/>
                  </a:lnTo>
                  <a:lnTo>
                    <a:pt x="49" y="50"/>
                  </a:lnTo>
                  <a:lnTo>
                    <a:pt x="57" y="52"/>
                  </a:lnTo>
                  <a:lnTo>
                    <a:pt x="67" y="55"/>
                  </a:lnTo>
                  <a:lnTo>
                    <a:pt x="73" y="62"/>
                  </a:lnTo>
                  <a:lnTo>
                    <a:pt x="80" y="70"/>
                  </a:lnTo>
                  <a:lnTo>
                    <a:pt x="80" y="0"/>
                  </a:lnTo>
                  <a:lnTo>
                    <a:pt x="99" y="0"/>
                  </a:lnTo>
                  <a:lnTo>
                    <a:pt x="99" y="194"/>
                  </a:lnTo>
                  <a:lnTo>
                    <a:pt x="82" y="194"/>
                  </a:lnTo>
                  <a:close/>
                  <a:moveTo>
                    <a:pt x="19" y="124"/>
                  </a:moveTo>
                  <a:lnTo>
                    <a:pt x="21" y="150"/>
                  </a:lnTo>
                  <a:lnTo>
                    <a:pt x="29" y="165"/>
                  </a:lnTo>
                  <a:lnTo>
                    <a:pt x="39" y="176"/>
                  </a:lnTo>
                  <a:lnTo>
                    <a:pt x="51" y="178"/>
                  </a:lnTo>
                  <a:lnTo>
                    <a:pt x="64" y="176"/>
                  </a:lnTo>
                  <a:lnTo>
                    <a:pt x="73" y="165"/>
                  </a:lnTo>
                  <a:lnTo>
                    <a:pt x="80" y="150"/>
                  </a:lnTo>
                  <a:lnTo>
                    <a:pt x="82" y="127"/>
                  </a:lnTo>
                  <a:lnTo>
                    <a:pt x="80" y="99"/>
                  </a:lnTo>
                  <a:lnTo>
                    <a:pt x="73" y="83"/>
                  </a:lnTo>
                  <a:lnTo>
                    <a:pt x="62" y="72"/>
                  </a:lnTo>
                  <a:lnTo>
                    <a:pt x="49" y="70"/>
                  </a:lnTo>
                  <a:lnTo>
                    <a:pt x="37" y="72"/>
                  </a:lnTo>
                  <a:lnTo>
                    <a:pt x="28" y="83"/>
                  </a:lnTo>
                  <a:lnTo>
                    <a:pt x="21" y="99"/>
                  </a:lnTo>
                  <a:lnTo>
                    <a:pt x="19" y="12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5" name="Rectangle 197"/>
            <p:cNvSpPr>
              <a:spLocks noChangeArrowheads="1"/>
            </p:cNvSpPr>
            <p:nvPr/>
          </p:nvSpPr>
          <p:spPr bwMode="auto">
            <a:xfrm>
              <a:off x="-8537576" y="8802688"/>
              <a:ext cx="15875" cy="153988"/>
            </a:xfrm>
            <a:prstGeom prst="rect">
              <a:avLst/>
            </a:prstGeom>
            <a:solidFill>
              <a:srgbClr val="000000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6" name="Freeform 198"/>
            <p:cNvSpPr>
              <a:spLocks noEditPoints="1"/>
            </p:cNvSpPr>
            <p:nvPr/>
          </p:nvSpPr>
          <p:spPr bwMode="auto">
            <a:xfrm>
              <a:off x="-8499476" y="8802688"/>
              <a:ext cx="15875" cy="153988"/>
            </a:xfrm>
            <a:custGeom>
              <a:avLst/>
              <a:gdLst/>
              <a:ahLst/>
              <a:cxnLst>
                <a:cxn ang="0">
                  <a:pos x="0" y="28"/>
                </a:cxn>
                <a:cxn ang="0">
                  <a:pos x="0" y="0"/>
                </a:cxn>
                <a:cxn ang="0">
                  <a:pos x="20" y="0"/>
                </a:cxn>
                <a:cxn ang="0">
                  <a:pos x="20" y="28"/>
                </a:cxn>
                <a:cxn ang="0">
                  <a:pos x="0" y="28"/>
                </a:cxn>
                <a:cxn ang="0">
                  <a:pos x="0" y="194"/>
                </a:cxn>
                <a:cxn ang="0">
                  <a:pos x="0" y="54"/>
                </a:cxn>
                <a:cxn ang="0">
                  <a:pos x="20" y="54"/>
                </a:cxn>
                <a:cxn ang="0">
                  <a:pos x="20" y="194"/>
                </a:cxn>
                <a:cxn ang="0">
                  <a:pos x="0" y="194"/>
                </a:cxn>
              </a:cxnLst>
              <a:rect l="0" t="0" r="r" b="b"/>
              <a:pathLst>
                <a:path w="20" h="194">
                  <a:moveTo>
                    <a:pt x="0" y="28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20" y="28"/>
                  </a:lnTo>
                  <a:lnTo>
                    <a:pt x="0" y="28"/>
                  </a:lnTo>
                  <a:close/>
                  <a:moveTo>
                    <a:pt x="0" y="194"/>
                  </a:moveTo>
                  <a:lnTo>
                    <a:pt x="0" y="54"/>
                  </a:lnTo>
                  <a:lnTo>
                    <a:pt x="20" y="54"/>
                  </a:lnTo>
                  <a:lnTo>
                    <a:pt x="20" y="194"/>
                  </a:lnTo>
                  <a:lnTo>
                    <a:pt x="0" y="19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7" name="Freeform 199"/>
            <p:cNvSpPr>
              <a:spLocks/>
            </p:cNvSpPr>
            <p:nvPr/>
          </p:nvSpPr>
          <p:spPr bwMode="auto">
            <a:xfrm>
              <a:off x="-8458201" y="8842376"/>
              <a:ext cx="73025" cy="114300"/>
            </a:xfrm>
            <a:custGeom>
              <a:avLst/>
              <a:gdLst/>
              <a:ahLst/>
              <a:cxnLst>
                <a:cxn ang="0">
                  <a:pos x="0" y="144"/>
                </a:cxn>
                <a:cxn ang="0">
                  <a:pos x="0" y="4"/>
                </a:cxn>
                <a:cxn ang="0">
                  <a:pos x="16" y="4"/>
                </a:cxn>
                <a:cxn ang="0">
                  <a:pos x="16" y="23"/>
                </a:cxn>
                <a:cxn ang="0">
                  <a:pos x="25" y="14"/>
                </a:cxn>
                <a:cxn ang="0">
                  <a:pos x="33" y="7"/>
                </a:cxn>
                <a:cxn ang="0">
                  <a:pos x="42" y="2"/>
                </a:cxn>
                <a:cxn ang="0">
                  <a:pos x="54" y="0"/>
                </a:cxn>
                <a:cxn ang="0">
                  <a:pos x="64" y="0"/>
                </a:cxn>
                <a:cxn ang="0">
                  <a:pos x="72" y="4"/>
                </a:cxn>
                <a:cxn ang="0">
                  <a:pos x="78" y="9"/>
                </a:cxn>
                <a:cxn ang="0">
                  <a:pos x="83" y="14"/>
                </a:cxn>
                <a:cxn ang="0">
                  <a:pos x="88" y="20"/>
                </a:cxn>
                <a:cxn ang="0">
                  <a:pos x="91" y="28"/>
                </a:cxn>
                <a:cxn ang="0">
                  <a:pos x="93" y="40"/>
                </a:cxn>
                <a:cxn ang="0">
                  <a:pos x="93" y="58"/>
                </a:cxn>
                <a:cxn ang="0">
                  <a:pos x="93" y="144"/>
                </a:cxn>
                <a:cxn ang="0">
                  <a:pos x="73" y="144"/>
                </a:cxn>
                <a:cxn ang="0">
                  <a:pos x="73" y="59"/>
                </a:cxn>
                <a:cxn ang="0">
                  <a:pos x="73" y="45"/>
                </a:cxn>
                <a:cxn ang="0">
                  <a:pos x="72" y="36"/>
                </a:cxn>
                <a:cxn ang="0">
                  <a:pos x="69" y="30"/>
                </a:cxn>
                <a:cxn ang="0">
                  <a:pos x="62" y="25"/>
                </a:cxn>
                <a:cxn ang="0">
                  <a:pos x="57" y="22"/>
                </a:cxn>
                <a:cxn ang="0">
                  <a:pos x="51" y="22"/>
                </a:cxn>
                <a:cxn ang="0">
                  <a:pos x="36" y="23"/>
                </a:cxn>
                <a:cxn ang="0">
                  <a:pos x="28" y="32"/>
                </a:cxn>
                <a:cxn ang="0">
                  <a:pos x="20" y="45"/>
                </a:cxn>
                <a:cxn ang="0">
                  <a:pos x="20" y="67"/>
                </a:cxn>
                <a:cxn ang="0">
                  <a:pos x="20" y="144"/>
                </a:cxn>
                <a:cxn ang="0">
                  <a:pos x="0" y="144"/>
                </a:cxn>
              </a:cxnLst>
              <a:rect l="0" t="0" r="r" b="b"/>
              <a:pathLst>
                <a:path w="93" h="144">
                  <a:moveTo>
                    <a:pt x="0" y="144"/>
                  </a:moveTo>
                  <a:lnTo>
                    <a:pt x="0" y="4"/>
                  </a:lnTo>
                  <a:lnTo>
                    <a:pt x="16" y="4"/>
                  </a:lnTo>
                  <a:lnTo>
                    <a:pt x="16" y="23"/>
                  </a:lnTo>
                  <a:lnTo>
                    <a:pt x="25" y="14"/>
                  </a:lnTo>
                  <a:lnTo>
                    <a:pt x="33" y="7"/>
                  </a:lnTo>
                  <a:lnTo>
                    <a:pt x="42" y="2"/>
                  </a:lnTo>
                  <a:lnTo>
                    <a:pt x="54" y="0"/>
                  </a:lnTo>
                  <a:lnTo>
                    <a:pt x="64" y="0"/>
                  </a:lnTo>
                  <a:lnTo>
                    <a:pt x="72" y="4"/>
                  </a:lnTo>
                  <a:lnTo>
                    <a:pt x="78" y="9"/>
                  </a:lnTo>
                  <a:lnTo>
                    <a:pt x="83" y="14"/>
                  </a:lnTo>
                  <a:lnTo>
                    <a:pt x="88" y="20"/>
                  </a:lnTo>
                  <a:lnTo>
                    <a:pt x="91" y="28"/>
                  </a:lnTo>
                  <a:lnTo>
                    <a:pt x="93" y="40"/>
                  </a:lnTo>
                  <a:lnTo>
                    <a:pt x="93" y="58"/>
                  </a:lnTo>
                  <a:lnTo>
                    <a:pt x="93" y="144"/>
                  </a:lnTo>
                  <a:lnTo>
                    <a:pt x="73" y="144"/>
                  </a:lnTo>
                  <a:lnTo>
                    <a:pt x="73" y="59"/>
                  </a:lnTo>
                  <a:lnTo>
                    <a:pt x="73" y="45"/>
                  </a:lnTo>
                  <a:lnTo>
                    <a:pt x="72" y="36"/>
                  </a:lnTo>
                  <a:lnTo>
                    <a:pt x="69" y="30"/>
                  </a:lnTo>
                  <a:lnTo>
                    <a:pt x="62" y="25"/>
                  </a:lnTo>
                  <a:lnTo>
                    <a:pt x="57" y="22"/>
                  </a:lnTo>
                  <a:lnTo>
                    <a:pt x="51" y="22"/>
                  </a:lnTo>
                  <a:lnTo>
                    <a:pt x="36" y="23"/>
                  </a:lnTo>
                  <a:lnTo>
                    <a:pt x="28" y="32"/>
                  </a:lnTo>
                  <a:lnTo>
                    <a:pt x="20" y="45"/>
                  </a:lnTo>
                  <a:lnTo>
                    <a:pt x="20" y="67"/>
                  </a:lnTo>
                  <a:lnTo>
                    <a:pt x="20" y="144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8" name="Freeform 200"/>
            <p:cNvSpPr>
              <a:spLocks noEditPoints="1"/>
            </p:cNvSpPr>
            <p:nvPr/>
          </p:nvSpPr>
          <p:spPr bwMode="auto">
            <a:xfrm>
              <a:off x="-8367713" y="8842376"/>
              <a:ext cx="82550" cy="160338"/>
            </a:xfrm>
            <a:custGeom>
              <a:avLst/>
              <a:gdLst/>
              <a:ahLst/>
              <a:cxnLst>
                <a:cxn ang="0">
                  <a:pos x="5" y="157"/>
                </a:cxn>
                <a:cxn ang="0">
                  <a:pos x="23" y="160"/>
                </a:cxn>
                <a:cxn ang="0">
                  <a:pos x="26" y="170"/>
                </a:cxn>
                <a:cxn ang="0">
                  <a:pos x="31" y="177"/>
                </a:cxn>
                <a:cxn ang="0">
                  <a:pos x="39" y="182"/>
                </a:cxn>
                <a:cxn ang="0">
                  <a:pos x="49" y="182"/>
                </a:cxn>
                <a:cxn ang="0">
                  <a:pos x="62" y="182"/>
                </a:cxn>
                <a:cxn ang="0">
                  <a:pos x="70" y="177"/>
                </a:cxn>
                <a:cxn ang="0">
                  <a:pos x="77" y="169"/>
                </a:cxn>
                <a:cxn ang="0">
                  <a:pos x="80" y="157"/>
                </a:cxn>
                <a:cxn ang="0">
                  <a:pos x="82" y="147"/>
                </a:cxn>
                <a:cxn ang="0">
                  <a:pos x="82" y="126"/>
                </a:cxn>
                <a:cxn ang="0">
                  <a:pos x="75" y="134"/>
                </a:cxn>
                <a:cxn ang="0">
                  <a:pos x="68" y="141"/>
                </a:cxn>
                <a:cxn ang="0">
                  <a:pos x="60" y="144"/>
                </a:cxn>
                <a:cxn ang="0">
                  <a:pos x="51" y="144"/>
                </a:cxn>
                <a:cxn ang="0">
                  <a:pos x="41" y="144"/>
                </a:cxn>
                <a:cxn ang="0">
                  <a:pos x="23" y="136"/>
                </a:cxn>
                <a:cxn ang="0">
                  <a:pos x="16" y="128"/>
                </a:cxn>
                <a:cxn ang="0">
                  <a:pos x="8" y="116"/>
                </a:cxn>
                <a:cxn ang="0">
                  <a:pos x="2" y="90"/>
                </a:cxn>
                <a:cxn ang="0">
                  <a:pos x="0" y="74"/>
                </a:cxn>
                <a:cxn ang="0">
                  <a:pos x="2" y="51"/>
                </a:cxn>
                <a:cxn ang="0">
                  <a:pos x="6" y="33"/>
                </a:cxn>
                <a:cxn ang="0">
                  <a:pos x="15" y="18"/>
                </a:cxn>
                <a:cxn ang="0">
                  <a:pos x="26" y="9"/>
                </a:cxn>
                <a:cxn ang="0">
                  <a:pos x="37" y="2"/>
                </a:cxn>
                <a:cxn ang="0">
                  <a:pos x="51" y="0"/>
                </a:cxn>
                <a:cxn ang="0">
                  <a:pos x="60" y="2"/>
                </a:cxn>
                <a:cxn ang="0">
                  <a:pos x="68" y="5"/>
                </a:cxn>
                <a:cxn ang="0">
                  <a:pos x="77" y="12"/>
                </a:cxn>
                <a:cxn ang="0">
                  <a:pos x="85" y="20"/>
                </a:cxn>
                <a:cxn ang="0">
                  <a:pos x="85" y="4"/>
                </a:cxn>
                <a:cxn ang="0">
                  <a:pos x="103" y="4"/>
                </a:cxn>
                <a:cxn ang="0">
                  <a:pos x="103" y="126"/>
                </a:cxn>
                <a:cxn ang="0">
                  <a:pos x="101" y="156"/>
                </a:cxn>
                <a:cxn ang="0">
                  <a:pos x="96" y="172"/>
                </a:cxn>
                <a:cxn ang="0">
                  <a:pos x="90" y="185"/>
                </a:cxn>
                <a:cxn ang="0">
                  <a:pos x="80" y="193"/>
                </a:cxn>
                <a:cxn ang="0">
                  <a:pos x="67" y="201"/>
                </a:cxn>
                <a:cxn ang="0">
                  <a:pos x="51" y="201"/>
                </a:cxn>
                <a:cxn ang="0">
                  <a:pos x="29" y="200"/>
                </a:cxn>
                <a:cxn ang="0">
                  <a:pos x="16" y="190"/>
                </a:cxn>
                <a:cxn ang="0">
                  <a:pos x="6" y="177"/>
                </a:cxn>
                <a:cxn ang="0">
                  <a:pos x="5" y="157"/>
                </a:cxn>
                <a:cxn ang="0">
                  <a:pos x="21" y="72"/>
                </a:cxn>
                <a:cxn ang="0">
                  <a:pos x="23" y="97"/>
                </a:cxn>
                <a:cxn ang="0">
                  <a:pos x="29" y="111"/>
                </a:cxn>
                <a:cxn ang="0">
                  <a:pos x="39" y="123"/>
                </a:cxn>
                <a:cxn ang="0">
                  <a:pos x="52" y="125"/>
                </a:cxn>
                <a:cxn ang="0">
                  <a:pos x="65" y="123"/>
                </a:cxn>
                <a:cxn ang="0">
                  <a:pos x="75" y="113"/>
                </a:cxn>
                <a:cxn ang="0">
                  <a:pos x="83" y="97"/>
                </a:cxn>
                <a:cxn ang="0">
                  <a:pos x="83" y="72"/>
                </a:cxn>
                <a:cxn ang="0">
                  <a:pos x="82" y="48"/>
                </a:cxn>
                <a:cxn ang="0">
                  <a:pos x="75" y="33"/>
                </a:cxn>
                <a:cxn ang="0">
                  <a:pos x="64" y="22"/>
                </a:cxn>
                <a:cxn ang="0">
                  <a:pos x="51" y="20"/>
                </a:cxn>
                <a:cxn ang="0">
                  <a:pos x="39" y="22"/>
                </a:cxn>
                <a:cxn ang="0">
                  <a:pos x="29" y="33"/>
                </a:cxn>
                <a:cxn ang="0">
                  <a:pos x="23" y="48"/>
                </a:cxn>
                <a:cxn ang="0">
                  <a:pos x="21" y="72"/>
                </a:cxn>
              </a:cxnLst>
              <a:rect l="0" t="0" r="r" b="b"/>
              <a:pathLst>
                <a:path w="103" h="201">
                  <a:moveTo>
                    <a:pt x="5" y="157"/>
                  </a:moveTo>
                  <a:lnTo>
                    <a:pt x="23" y="160"/>
                  </a:lnTo>
                  <a:lnTo>
                    <a:pt x="26" y="170"/>
                  </a:lnTo>
                  <a:lnTo>
                    <a:pt x="31" y="177"/>
                  </a:lnTo>
                  <a:lnTo>
                    <a:pt x="39" y="182"/>
                  </a:lnTo>
                  <a:lnTo>
                    <a:pt x="49" y="182"/>
                  </a:lnTo>
                  <a:lnTo>
                    <a:pt x="62" y="182"/>
                  </a:lnTo>
                  <a:lnTo>
                    <a:pt x="70" y="177"/>
                  </a:lnTo>
                  <a:lnTo>
                    <a:pt x="77" y="169"/>
                  </a:lnTo>
                  <a:lnTo>
                    <a:pt x="80" y="157"/>
                  </a:lnTo>
                  <a:lnTo>
                    <a:pt x="82" y="147"/>
                  </a:lnTo>
                  <a:lnTo>
                    <a:pt x="82" y="126"/>
                  </a:lnTo>
                  <a:lnTo>
                    <a:pt x="75" y="134"/>
                  </a:lnTo>
                  <a:lnTo>
                    <a:pt x="68" y="141"/>
                  </a:lnTo>
                  <a:lnTo>
                    <a:pt x="60" y="144"/>
                  </a:lnTo>
                  <a:lnTo>
                    <a:pt x="51" y="144"/>
                  </a:lnTo>
                  <a:lnTo>
                    <a:pt x="41" y="144"/>
                  </a:lnTo>
                  <a:lnTo>
                    <a:pt x="23" y="136"/>
                  </a:lnTo>
                  <a:lnTo>
                    <a:pt x="16" y="128"/>
                  </a:lnTo>
                  <a:lnTo>
                    <a:pt x="8" y="116"/>
                  </a:lnTo>
                  <a:lnTo>
                    <a:pt x="2" y="90"/>
                  </a:lnTo>
                  <a:lnTo>
                    <a:pt x="0" y="74"/>
                  </a:lnTo>
                  <a:lnTo>
                    <a:pt x="2" y="51"/>
                  </a:lnTo>
                  <a:lnTo>
                    <a:pt x="6" y="33"/>
                  </a:lnTo>
                  <a:lnTo>
                    <a:pt x="15" y="18"/>
                  </a:lnTo>
                  <a:lnTo>
                    <a:pt x="26" y="9"/>
                  </a:lnTo>
                  <a:lnTo>
                    <a:pt x="37" y="2"/>
                  </a:lnTo>
                  <a:lnTo>
                    <a:pt x="51" y="0"/>
                  </a:lnTo>
                  <a:lnTo>
                    <a:pt x="60" y="2"/>
                  </a:lnTo>
                  <a:lnTo>
                    <a:pt x="68" y="5"/>
                  </a:lnTo>
                  <a:lnTo>
                    <a:pt x="77" y="12"/>
                  </a:lnTo>
                  <a:lnTo>
                    <a:pt x="85" y="20"/>
                  </a:lnTo>
                  <a:lnTo>
                    <a:pt x="85" y="4"/>
                  </a:lnTo>
                  <a:lnTo>
                    <a:pt x="103" y="4"/>
                  </a:lnTo>
                  <a:lnTo>
                    <a:pt x="103" y="126"/>
                  </a:lnTo>
                  <a:lnTo>
                    <a:pt x="101" y="156"/>
                  </a:lnTo>
                  <a:lnTo>
                    <a:pt x="96" y="172"/>
                  </a:lnTo>
                  <a:lnTo>
                    <a:pt x="90" y="185"/>
                  </a:lnTo>
                  <a:lnTo>
                    <a:pt x="80" y="193"/>
                  </a:lnTo>
                  <a:lnTo>
                    <a:pt x="67" y="201"/>
                  </a:lnTo>
                  <a:lnTo>
                    <a:pt x="51" y="201"/>
                  </a:lnTo>
                  <a:lnTo>
                    <a:pt x="29" y="200"/>
                  </a:lnTo>
                  <a:lnTo>
                    <a:pt x="16" y="190"/>
                  </a:lnTo>
                  <a:lnTo>
                    <a:pt x="6" y="177"/>
                  </a:lnTo>
                  <a:lnTo>
                    <a:pt x="5" y="157"/>
                  </a:lnTo>
                  <a:close/>
                  <a:moveTo>
                    <a:pt x="21" y="72"/>
                  </a:moveTo>
                  <a:lnTo>
                    <a:pt x="23" y="97"/>
                  </a:lnTo>
                  <a:lnTo>
                    <a:pt x="29" y="111"/>
                  </a:lnTo>
                  <a:lnTo>
                    <a:pt x="39" y="123"/>
                  </a:lnTo>
                  <a:lnTo>
                    <a:pt x="52" y="125"/>
                  </a:lnTo>
                  <a:lnTo>
                    <a:pt x="65" y="123"/>
                  </a:lnTo>
                  <a:lnTo>
                    <a:pt x="75" y="113"/>
                  </a:lnTo>
                  <a:lnTo>
                    <a:pt x="83" y="97"/>
                  </a:lnTo>
                  <a:lnTo>
                    <a:pt x="83" y="72"/>
                  </a:lnTo>
                  <a:lnTo>
                    <a:pt x="82" y="48"/>
                  </a:lnTo>
                  <a:lnTo>
                    <a:pt x="75" y="33"/>
                  </a:lnTo>
                  <a:lnTo>
                    <a:pt x="64" y="22"/>
                  </a:lnTo>
                  <a:lnTo>
                    <a:pt x="51" y="20"/>
                  </a:lnTo>
                  <a:lnTo>
                    <a:pt x="39" y="22"/>
                  </a:lnTo>
                  <a:lnTo>
                    <a:pt x="29" y="33"/>
                  </a:lnTo>
                  <a:lnTo>
                    <a:pt x="23" y="48"/>
                  </a:lnTo>
                  <a:lnTo>
                    <a:pt x="21" y="72"/>
                  </a:lnTo>
                  <a:close/>
                </a:path>
              </a:pathLst>
            </a:custGeom>
            <a:solidFill>
              <a:srgbClr val="000000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69" name="Line 201"/>
            <p:cNvSpPr>
              <a:spLocks noChangeShapeType="1"/>
            </p:cNvSpPr>
            <p:nvPr/>
          </p:nvSpPr>
          <p:spPr bwMode="auto">
            <a:xfrm>
              <a:off x="-10253663" y="8266113"/>
              <a:ext cx="611188" cy="1588"/>
            </a:xfrm>
            <a:prstGeom prst="line">
              <a:avLst/>
            </a:prstGeom>
            <a:noFill/>
            <a:ln w="428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0" name="Line 202"/>
            <p:cNvSpPr>
              <a:spLocks noChangeShapeType="1"/>
            </p:cNvSpPr>
            <p:nvPr/>
          </p:nvSpPr>
          <p:spPr bwMode="auto">
            <a:xfrm flipV="1">
              <a:off x="-10190163" y="858678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1" name="Line 203"/>
            <p:cNvSpPr>
              <a:spLocks noChangeShapeType="1"/>
            </p:cNvSpPr>
            <p:nvPr/>
          </p:nvSpPr>
          <p:spPr bwMode="auto">
            <a:xfrm flipV="1">
              <a:off x="-10125076" y="8580438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2" name="Line 204"/>
            <p:cNvSpPr>
              <a:spLocks noChangeShapeType="1"/>
            </p:cNvSpPr>
            <p:nvPr/>
          </p:nvSpPr>
          <p:spPr bwMode="auto">
            <a:xfrm flipV="1">
              <a:off x="-10059988" y="8574088"/>
              <a:ext cx="42863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4" name="Line 206"/>
            <p:cNvSpPr>
              <a:spLocks noChangeShapeType="1"/>
            </p:cNvSpPr>
            <p:nvPr/>
          </p:nvSpPr>
          <p:spPr bwMode="auto">
            <a:xfrm flipV="1">
              <a:off x="-9996488" y="8567738"/>
              <a:ext cx="44450" cy="476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5" name="Line 207"/>
            <p:cNvSpPr>
              <a:spLocks noChangeShapeType="1"/>
            </p:cNvSpPr>
            <p:nvPr/>
          </p:nvSpPr>
          <p:spPr bwMode="auto">
            <a:xfrm flipV="1">
              <a:off x="-9931401" y="856297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6" name="Line 208"/>
            <p:cNvSpPr>
              <a:spLocks noChangeShapeType="1"/>
            </p:cNvSpPr>
            <p:nvPr/>
          </p:nvSpPr>
          <p:spPr bwMode="auto">
            <a:xfrm flipV="1">
              <a:off x="-9867901" y="8556626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7" name="Line 209"/>
            <p:cNvSpPr>
              <a:spLocks noChangeShapeType="1"/>
            </p:cNvSpPr>
            <p:nvPr/>
          </p:nvSpPr>
          <p:spPr bwMode="auto">
            <a:xfrm flipV="1">
              <a:off x="-9802813" y="855186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8" name="Line 210"/>
            <p:cNvSpPr>
              <a:spLocks noChangeShapeType="1"/>
            </p:cNvSpPr>
            <p:nvPr/>
          </p:nvSpPr>
          <p:spPr bwMode="auto">
            <a:xfrm flipV="1">
              <a:off x="-9737726" y="8545513"/>
              <a:ext cx="42863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79" name="Line 211"/>
            <p:cNvSpPr>
              <a:spLocks noChangeShapeType="1"/>
            </p:cNvSpPr>
            <p:nvPr/>
          </p:nvSpPr>
          <p:spPr bwMode="auto">
            <a:xfrm flipV="1">
              <a:off x="-9674226" y="8539163"/>
              <a:ext cx="31750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0" name="Line 212"/>
            <p:cNvSpPr>
              <a:spLocks noChangeShapeType="1"/>
            </p:cNvSpPr>
            <p:nvPr/>
          </p:nvSpPr>
          <p:spPr bwMode="auto">
            <a:xfrm flipV="1">
              <a:off x="-10253663" y="8591551"/>
              <a:ext cx="41275" cy="317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1" name="Line 213"/>
            <p:cNvSpPr>
              <a:spLocks noChangeShapeType="1"/>
            </p:cNvSpPr>
            <p:nvPr/>
          </p:nvSpPr>
          <p:spPr bwMode="auto">
            <a:xfrm>
              <a:off x="-10191751" y="8610601"/>
              <a:ext cx="42863" cy="12700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2" name="Line 214"/>
            <p:cNvSpPr>
              <a:spLocks noChangeShapeType="1"/>
            </p:cNvSpPr>
            <p:nvPr/>
          </p:nvSpPr>
          <p:spPr bwMode="auto">
            <a:xfrm>
              <a:off x="-10128251" y="8628063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3" name="Line 215"/>
            <p:cNvSpPr>
              <a:spLocks noChangeShapeType="1"/>
            </p:cNvSpPr>
            <p:nvPr/>
          </p:nvSpPr>
          <p:spPr bwMode="auto">
            <a:xfrm>
              <a:off x="-10064751" y="8643938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4" name="Line 216"/>
            <p:cNvSpPr>
              <a:spLocks noChangeShapeType="1"/>
            </p:cNvSpPr>
            <p:nvPr/>
          </p:nvSpPr>
          <p:spPr bwMode="auto">
            <a:xfrm>
              <a:off x="-10002838" y="8658226"/>
              <a:ext cx="42863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5" name="Line 217"/>
            <p:cNvSpPr>
              <a:spLocks noChangeShapeType="1"/>
            </p:cNvSpPr>
            <p:nvPr/>
          </p:nvSpPr>
          <p:spPr bwMode="auto">
            <a:xfrm>
              <a:off x="-9939338" y="86741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6" name="Line 218"/>
            <p:cNvSpPr>
              <a:spLocks noChangeShapeType="1"/>
            </p:cNvSpPr>
            <p:nvPr/>
          </p:nvSpPr>
          <p:spPr bwMode="auto">
            <a:xfrm>
              <a:off x="-9877426" y="868997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7" name="Line 219"/>
            <p:cNvSpPr>
              <a:spLocks noChangeShapeType="1"/>
            </p:cNvSpPr>
            <p:nvPr/>
          </p:nvSpPr>
          <p:spPr bwMode="auto">
            <a:xfrm>
              <a:off x="-9813926" y="8705851"/>
              <a:ext cx="41275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8" name="Line 220"/>
            <p:cNvSpPr>
              <a:spLocks noChangeShapeType="1"/>
            </p:cNvSpPr>
            <p:nvPr/>
          </p:nvSpPr>
          <p:spPr bwMode="auto">
            <a:xfrm>
              <a:off x="-9752013" y="8721726"/>
              <a:ext cx="42863" cy="9525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89" name="Line 221"/>
            <p:cNvSpPr>
              <a:spLocks noChangeShapeType="1"/>
            </p:cNvSpPr>
            <p:nvPr/>
          </p:nvSpPr>
          <p:spPr bwMode="auto">
            <a:xfrm>
              <a:off x="-9688513" y="8737601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7390" name="Line 222"/>
            <p:cNvSpPr>
              <a:spLocks noChangeShapeType="1"/>
            </p:cNvSpPr>
            <p:nvPr/>
          </p:nvSpPr>
          <p:spPr bwMode="auto">
            <a:xfrm>
              <a:off x="-10253663" y="8594726"/>
              <a:ext cx="41275" cy="11113"/>
            </a:xfrm>
            <a:prstGeom prst="line">
              <a:avLst/>
            </a:prstGeom>
            <a:noFill/>
            <a:ln w="222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368" name="AutoShape 1200"/>
          <p:cNvSpPr>
            <a:spLocks noChangeAspect="1" noChangeArrowheads="1" noTextEdit="1"/>
          </p:cNvSpPr>
          <p:nvPr/>
        </p:nvSpPr>
        <p:spPr bwMode="auto">
          <a:xfrm>
            <a:off x="-1908175" y="37632800"/>
            <a:ext cx="25700038" cy="55741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5" name="Group 2398"/>
          <p:cNvGrpSpPr/>
          <p:nvPr/>
        </p:nvGrpSpPr>
        <p:grpSpPr>
          <a:xfrm>
            <a:off x="474663" y="7988300"/>
            <a:ext cx="4075113" cy="3157538"/>
            <a:chOff x="474663" y="7988300"/>
            <a:chExt cx="4075113" cy="3157538"/>
          </a:xfrm>
        </p:grpSpPr>
        <p:sp>
          <p:nvSpPr>
            <p:cNvPr id="8377" name="Line 1209"/>
            <p:cNvSpPr>
              <a:spLocks noChangeShapeType="1"/>
            </p:cNvSpPr>
            <p:nvPr/>
          </p:nvSpPr>
          <p:spPr bwMode="auto">
            <a:xfrm>
              <a:off x="846138" y="9550400"/>
              <a:ext cx="611188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8" name="Freeform 1210"/>
            <p:cNvSpPr>
              <a:spLocks/>
            </p:cNvSpPr>
            <p:nvPr/>
          </p:nvSpPr>
          <p:spPr bwMode="auto">
            <a:xfrm>
              <a:off x="846138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79" name="Freeform 1211"/>
            <p:cNvSpPr>
              <a:spLocks/>
            </p:cNvSpPr>
            <p:nvPr/>
          </p:nvSpPr>
          <p:spPr bwMode="auto">
            <a:xfrm>
              <a:off x="539750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0" name="Freeform 1212"/>
            <p:cNvSpPr>
              <a:spLocks/>
            </p:cNvSpPr>
            <p:nvPr/>
          </p:nvSpPr>
          <p:spPr bwMode="auto">
            <a:xfrm>
              <a:off x="474663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1" name="Freeform 1213"/>
            <p:cNvSpPr>
              <a:spLocks/>
            </p:cNvSpPr>
            <p:nvPr/>
          </p:nvSpPr>
          <p:spPr bwMode="auto">
            <a:xfrm>
              <a:off x="4322763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2" name="Line 1214"/>
            <p:cNvSpPr>
              <a:spLocks noChangeShapeType="1"/>
            </p:cNvSpPr>
            <p:nvPr/>
          </p:nvSpPr>
          <p:spPr bwMode="auto">
            <a:xfrm>
              <a:off x="962025" y="96091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3" name="Line 1215"/>
            <p:cNvSpPr>
              <a:spLocks noChangeShapeType="1"/>
            </p:cNvSpPr>
            <p:nvPr/>
          </p:nvSpPr>
          <p:spPr bwMode="auto">
            <a:xfrm>
              <a:off x="1076325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4" name="Line 1216"/>
            <p:cNvSpPr>
              <a:spLocks noChangeShapeType="1"/>
            </p:cNvSpPr>
            <p:nvPr/>
          </p:nvSpPr>
          <p:spPr bwMode="auto">
            <a:xfrm>
              <a:off x="1192213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5" name="Line 1217"/>
            <p:cNvSpPr>
              <a:spLocks noChangeShapeType="1"/>
            </p:cNvSpPr>
            <p:nvPr/>
          </p:nvSpPr>
          <p:spPr bwMode="auto">
            <a:xfrm>
              <a:off x="1309688" y="97837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6" name="Line 1218"/>
            <p:cNvSpPr>
              <a:spLocks noChangeShapeType="1"/>
            </p:cNvSpPr>
            <p:nvPr/>
          </p:nvSpPr>
          <p:spPr bwMode="auto">
            <a:xfrm>
              <a:off x="1425575" y="9839325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7" name="Line 1219"/>
            <p:cNvSpPr>
              <a:spLocks noChangeShapeType="1"/>
            </p:cNvSpPr>
            <p:nvPr/>
          </p:nvSpPr>
          <p:spPr bwMode="auto">
            <a:xfrm>
              <a:off x="1539875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8" name="Line 1220"/>
            <p:cNvSpPr>
              <a:spLocks noChangeShapeType="1"/>
            </p:cNvSpPr>
            <p:nvPr/>
          </p:nvSpPr>
          <p:spPr bwMode="auto">
            <a:xfrm>
              <a:off x="1657350" y="99568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89" name="Line 1221"/>
            <p:cNvSpPr>
              <a:spLocks noChangeShapeType="1"/>
            </p:cNvSpPr>
            <p:nvPr/>
          </p:nvSpPr>
          <p:spPr bwMode="auto">
            <a:xfrm>
              <a:off x="1773238" y="100139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0" name="Line 1222"/>
            <p:cNvSpPr>
              <a:spLocks noChangeShapeType="1"/>
            </p:cNvSpPr>
            <p:nvPr/>
          </p:nvSpPr>
          <p:spPr bwMode="auto">
            <a:xfrm>
              <a:off x="1887538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1" name="Line 1223"/>
            <p:cNvSpPr>
              <a:spLocks noChangeShapeType="1"/>
            </p:cNvSpPr>
            <p:nvPr/>
          </p:nvSpPr>
          <p:spPr bwMode="auto">
            <a:xfrm>
              <a:off x="2003425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2" name="Line 1224"/>
            <p:cNvSpPr>
              <a:spLocks noChangeShapeType="1"/>
            </p:cNvSpPr>
            <p:nvPr/>
          </p:nvSpPr>
          <p:spPr bwMode="auto">
            <a:xfrm>
              <a:off x="2120900" y="101869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3" name="Line 1225"/>
            <p:cNvSpPr>
              <a:spLocks noChangeShapeType="1"/>
            </p:cNvSpPr>
            <p:nvPr/>
          </p:nvSpPr>
          <p:spPr bwMode="auto">
            <a:xfrm>
              <a:off x="2236788" y="1024731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4" name="Line 1226"/>
            <p:cNvSpPr>
              <a:spLocks noChangeShapeType="1"/>
            </p:cNvSpPr>
            <p:nvPr/>
          </p:nvSpPr>
          <p:spPr bwMode="auto">
            <a:xfrm>
              <a:off x="2351088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5" name="Line 1227"/>
            <p:cNvSpPr>
              <a:spLocks noChangeShapeType="1"/>
            </p:cNvSpPr>
            <p:nvPr/>
          </p:nvSpPr>
          <p:spPr bwMode="auto">
            <a:xfrm>
              <a:off x="2466975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6" name="Line 1228"/>
            <p:cNvSpPr>
              <a:spLocks noChangeShapeType="1"/>
            </p:cNvSpPr>
            <p:nvPr/>
          </p:nvSpPr>
          <p:spPr bwMode="auto">
            <a:xfrm>
              <a:off x="2584450" y="1042035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7" name="Line 1229"/>
            <p:cNvSpPr>
              <a:spLocks noChangeShapeType="1"/>
            </p:cNvSpPr>
            <p:nvPr/>
          </p:nvSpPr>
          <p:spPr bwMode="auto">
            <a:xfrm>
              <a:off x="2700338" y="104775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8" name="Line 1230"/>
            <p:cNvSpPr>
              <a:spLocks noChangeShapeType="1"/>
            </p:cNvSpPr>
            <p:nvPr/>
          </p:nvSpPr>
          <p:spPr bwMode="auto">
            <a:xfrm>
              <a:off x="2814638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399" name="Line 1231"/>
            <p:cNvSpPr>
              <a:spLocks noChangeShapeType="1"/>
            </p:cNvSpPr>
            <p:nvPr/>
          </p:nvSpPr>
          <p:spPr bwMode="auto">
            <a:xfrm>
              <a:off x="2930525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0" name="Line 1232"/>
            <p:cNvSpPr>
              <a:spLocks noChangeShapeType="1"/>
            </p:cNvSpPr>
            <p:nvPr/>
          </p:nvSpPr>
          <p:spPr bwMode="auto">
            <a:xfrm>
              <a:off x="30480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1" name="Line 1233"/>
            <p:cNvSpPr>
              <a:spLocks noChangeShapeType="1"/>
            </p:cNvSpPr>
            <p:nvPr/>
          </p:nvSpPr>
          <p:spPr bwMode="auto">
            <a:xfrm>
              <a:off x="3162300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2" name="Line 1234"/>
            <p:cNvSpPr>
              <a:spLocks noChangeShapeType="1"/>
            </p:cNvSpPr>
            <p:nvPr/>
          </p:nvSpPr>
          <p:spPr bwMode="auto">
            <a:xfrm>
              <a:off x="3278188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3" name="Line 1235"/>
            <p:cNvSpPr>
              <a:spLocks noChangeShapeType="1"/>
            </p:cNvSpPr>
            <p:nvPr/>
          </p:nvSpPr>
          <p:spPr bwMode="auto">
            <a:xfrm>
              <a:off x="846138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4" name="Line 1236"/>
            <p:cNvSpPr>
              <a:spLocks noChangeShapeType="1"/>
            </p:cNvSpPr>
            <p:nvPr/>
          </p:nvSpPr>
          <p:spPr bwMode="auto">
            <a:xfrm>
              <a:off x="936625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5" name="Line 1237"/>
            <p:cNvSpPr>
              <a:spLocks noChangeShapeType="1"/>
            </p:cNvSpPr>
            <p:nvPr/>
          </p:nvSpPr>
          <p:spPr bwMode="auto">
            <a:xfrm>
              <a:off x="1030288" y="973455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6" name="Line 1238"/>
            <p:cNvSpPr>
              <a:spLocks noChangeShapeType="1"/>
            </p:cNvSpPr>
            <p:nvPr/>
          </p:nvSpPr>
          <p:spPr bwMode="auto">
            <a:xfrm>
              <a:off x="1120775" y="9825038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7" name="Line 1239"/>
            <p:cNvSpPr>
              <a:spLocks noChangeShapeType="1"/>
            </p:cNvSpPr>
            <p:nvPr/>
          </p:nvSpPr>
          <p:spPr bwMode="auto">
            <a:xfrm>
              <a:off x="1211263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8" name="Line 1240"/>
            <p:cNvSpPr>
              <a:spLocks noChangeShapeType="1"/>
            </p:cNvSpPr>
            <p:nvPr/>
          </p:nvSpPr>
          <p:spPr bwMode="auto">
            <a:xfrm>
              <a:off x="1304925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09" name="Line 1241"/>
            <p:cNvSpPr>
              <a:spLocks noChangeShapeType="1"/>
            </p:cNvSpPr>
            <p:nvPr/>
          </p:nvSpPr>
          <p:spPr bwMode="auto">
            <a:xfrm>
              <a:off x="1395413" y="1010126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0" name="Line 1242"/>
            <p:cNvSpPr>
              <a:spLocks noChangeShapeType="1"/>
            </p:cNvSpPr>
            <p:nvPr/>
          </p:nvSpPr>
          <p:spPr bwMode="auto">
            <a:xfrm>
              <a:off x="1485900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1" name="Line 1243"/>
            <p:cNvSpPr>
              <a:spLocks noChangeShapeType="1"/>
            </p:cNvSpPr>
            <p:nvPr/>
          </p:nvSpPr>
          <p:spPr bwMode="auto">
            <a:xfrm>
              <a:off x="1579563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2" name="Line 1244"/>
            <p:cNvSpPr>
              <a:spLocks noChangeShapeType="1"/>
            </p:cNvSpPr>
            <p:nvPr/>
          </p:nvSpPr>
          <p:spPr bwMode="auto">
            <a:xfrm>
              <a:off x="1670050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3" name="Line 1245"/>
            <p:cNvSpPr>
              <a:spLocks noChangeShapeType="1"/>
            </p:cNvSpPr>
            <p:nvPr/>
          </p:nvSpPr>
          <p:spPr bwMode="auto">
            <a:xfrm>
              <a:off x="1762125" y="10466388"/>
              <a:ext cx="60325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4" name="Line 1246"/>
            <p:cNvSpPr>
              <a:spLocks noChangeShapeType="1"/>
            </p:cNvSpPr>
            <p:nvPr/>
          </p:nvSpPr>
          <p:spPr bwMode="auto">
            <a:xfrm>
              <a:off x="1854200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5" name="Line 1247"/>
            <p:cNvSpPr>
              <a:spLocks noChangeShapeType="1"/>
            </p:cNvSpPr>
            <p:nvPr/>
          </p:nvSpPr>
          <p:spPr bwMode="auto">
            <a:xfrm>
              <a:off x="1944688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6" name="Line 1248"/>
            <p:cNvSpPr>
              <a:spLocks noChangeShapeType="1"/>
            </p:cNvSpPr>
            <p:nvPr/>
          </p:nvSpPr>
          <p:spPr bwMode="auto">
            <a:xfrm>
              <a:off x="2036763" y="10741025"/>
              <a:ext cx="31750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7" name="Line 1249"/>
            <p:cNvSpPr>
              <a:spLocks noChangeShapeType="1"/>
            </p:cNvSpPr>
            <p:nvPr/>
          </p:nvSpPr>
          <p:spPr bwMode="auto">
            <a:xfrm>
              <a:off x="846138" y="955040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6" name="Group 2399"/>
          <p:cNvGrpSpPr/>
          <p:nvPr/>
        </p:nvGrpSpPr>
        <p:grpSpPr>
          <a:xfrm>
            <a:off x="2534444" y="1850231"/>
            <a:ext cx="4075113" cy="3157538"/>
            <a:chOff x="10879138" y="7988300"/>
            <a:chExt cx="4075113" cy="3157538"/>
          </a:xfrm>
        </p:grpSpPr>
        <p:sp>
          <p:nvSpPr>
            <p:cNvPr id="8418" name="Line 1250"/>
            <p:cNvSpPr>
              <a:spLocks noChangeShapeType="1"/>
            </p:cNvSpPr>
            <p:nvPr/>
          </p:nvSpPr>
          <p:spPr bwMode="auto">
            <a:xfrm>
              <a:off x="11250613" y="9550400"/>
              <a:ext cx="3365500" cy="1225550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19" name="Freeform 1251"/>
            <p:cNvSpPr>
              <a:spLocks/>
            </p:cNvSpPr>
            <p:nvPr/>
          </p:nvSpPr>
          <p:spPr bwMode="auto">
            <a:xfrm>
              <a:off x="11250613" y="9550400"/>
              <a:ext cx="2447925" cy="1225550"/>
            </a:xfrm>
            <a:custGeom>
              <a:avLst/>
              <a:gdLst/>
              <a:ahLst/>
              <a:cxnLst>
                <a:cxn ang="0">
                  <a:pos x="770" y="772"/>
                </a:cxn>
                <a:cxn ang="0">
                  <a:pos x="0" y="0"/>
                </a:cxn>
                <a:cxn ang="0">
                  <a:pos x="1542" y="772"/>
                </a:cxn>
                <a:cxn ang="0">
                  <a:pos x="770" y="772"/>
                </a:cxn>
              </a:cxnLst>
              <a:rect l="0" t="0" r="r" b="b"/>
              <a:pathLst>
                <a:path w="1542" h="772">
                  <a:moveTo>
                    <a:pt x="770" y="772"/>
                  </a:moveTo>
                  <a:lnTo>
                    <a:pt x="0" y="0"/>
                  </a:lnTo>
                  <a:lnTo>
                    <a:pt x="1542" y="772"/>
                  </a:lnTo>
                  <a:lnTo>
                    <a:pt x="770" y="772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0" name="Freeform 1252"/>
            <p:cNvSpPr>
              <a:spLocks/>
            </p:cNvSpPr>
            <p:nvPr/>
          </p:nvSpPr>
          <p:spPr bwMode="auto">
            <a:xfrm>
              <a:off x="10944225" y="8021638"/>
              <a:ext cx="3976688" cy="3059113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7"/>
                </a:cxn>
                <a:cxn ang="0">
                  <a:pos x="2505" y="1927"/>
                </a:cxn>
              </a:cxnLst>
              <a:rect l="0" t="0" r="r" b="b"/>
              <a:pathLst>
                <a:path w="2505" h="1927">
                  <a:moveTo>
                    <a:pt x="0" y="0"/>
                  </a:moveTo>
                  <a:lnTo>
                    <a:pt x="0" y="1927"/>
                  </a:lnTo>
                  <a:lnTo>
                    <a:pt x="2505" y="1927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1" name="Freeform 1253"/>
            <p:cNvSpPr>
              <a:spLocks/>
            </p:cNvSpPr>
            <p:nvPr/>
          </p:nvSpPr>
          <p:spPr bwMode="auto">
            <a:xfrm>
              <a:off x="10879138" y="7988300"/>
              <a:ext cx="130175" cy="227013"/>
            </a:xfrm>
            <a:custGeom>
              <a:avLst/>
              <a:gdLst/>
              <a:ahLst/>
              <a:cxnLst>
                <a:cxn ang="0">
                  <a:pos x="41" y="102"/>
                </a:cxn>
                <a:cxn ang="0">
                  <a:pos x="82" y="143"/>
                </a:cxn>
                <a:cxn ang="0">
                  <a:pos x="41" y="0"/>
                </a:cxn>
                <a:cxn ang="0">
                  <a:pos x="0" y="143"/>
                </a:cxn>
                <a:cxn ang="0">
                  <a:pos x="41" y="102"/>
                </a:cxn>
              </a:cxnLst>
              <a:rect l="0" t="0" r="r" b="b"/>
              <a:pathLst>
                <a:path w="82" h="143">
                  <a:moveTo>
                    <a:pt x="41" y="102"/>
                  </a:moveTo>
                  <a:lnTo>
                    <a:pt x="82" y="143"/>
                  </a:lnTo>
                  <a:lnTo>
                    <a:pt x="41" y="0"/>
                  </a:lnTo>
                  <a:lnTo>
                    <a:pt x="0" y="143"/>
                  </a:lnTo>
                  <a:lnTo>
                    <a:pt x="41" y="102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2" name="Freeform 1254"/>
            <p:cNvSpPr>
              <a:spLocks/>
            </p:cNvSpPr>
            <p:nvPr/>
          </p:nvSpPr>
          <p:spPr bwMode="auto">
            <a:xfrm>
              <a:off x="14727238" y="11015663"/>
              <a:ext cx="227013" cy="130175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2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2">
                  <a:moveTo>
                    <a:pt x="41" y="41"/>
                  </a:moveTo>
                  <a:lnTo>
                    <a:pt x="0" y="82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3" name="Line 1255"/>
            <p:cNvSpPr>
              <a:spLocks noChangeShapeType="1"/>
            </p:cNvSpPr>
            <p:nvPr/>
          </p:nvSpPr>
          <p:spPr bwMode="auto">
            <a:xfrm>
              <a:off x="11364913" y="960913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4" name="Line 1256"/>
            <p:cNvSpPr>
              <a:spLocks noChangeShapeType="1"/>
            </p:cNvSpPr>
            <p:nvPr/>
          </p:nvSpPr>
          <p:spPr bwMode="auto">
            <a:xfrm>
              <a:off x="11480800" y="96662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5" name="Line 1257"/>
            <p:cNvSpPr>
              <a:spLocks noChangeShapeType="1"/>
            </p:cNvSpPr>
            <p:nvPr/>
          </p:nvSpPr>
          <p:spPr bwMode="auto">
            <a:xfrm>
              <a:off x="11596688" y="9723438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6" name="Line 1258"/>
            <p:cNvSpPr>
              <a:spLocks noChangeShapeType="1"/>
            </p:cNvSpPr>
            <p:nvPr/>
          </p:nvSpPr>
          <p:spPr bwMode="auto">
            <a:xfrm>
              <a:off x="11714163" y="97837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7" name="Line 1259"/>
            <p:cNvSpPr>
              <a:spLocks noChangeShapeType="1"/>
            </p:cNvSpPr>
            <p:nvPr/>
          </p:nvSpPr>
          <p:spPr bwMode="auto">
            <a:xfrm>
              <a:off x="11828463" y="98393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8" name="Line 1260"/>
            <p:cNvSpPr>
              <a:spLocks noChangeShapeType="1"/>
            </p:cNvSpPr>
            <p:nvPr/>
          </p:nvSpPr>
          <p:spPr bwMode="auto">
            <a:xfrm>
              <a:off x="11944350" y="9899650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29" name="Line 1261"/>
            <p:cNvSpPr>
              <a:spLocks noChangeShapeType="1"/>
            </p:cNvSpPr>
            <p:nvPr/>
          </p:nvSpPr>
          <p:spPr bwMode="auto">
            <a:xfrm>
              <a:off x="12061825" y="9956800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0" name="Line 1262"/>
            <p:cNvSpPr>
              <a:spLocks noChangeShapeType="1"/>
            </p:cNvSpPr>
            <p:nvPr/>
          </p:nvSpPr>
          <p:spPr bwMode="auto">
            <a:xfrm>
              <a:off x="12177713" y="100139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1" name="Line 1263"/>
            <p:cNvSpPr>
              <a:spLocks noChangeShapeType="1"/>
            </p:cNvSpPr>
            <p:nvPr/>
          </p:nvSpPr>
          <p:spPr bwMode="auto">
            <a:xfrm>
              <a:off x="12292013" y="100726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2" name="Line 1264"/>
            <p:cNvSpPr>
              <a:spLocks noChangeShapeType="1"/>
            </p:cNvSpPr>
            <p:nvPr/>
          </p:nvSpPr>
          <p:spPr bwMode="auto">
            <a:xfrm>
              <a:off x="12407900" y="101298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3" name="Line 1265"/>
            <p:cNvSpPr>
              <a:spLocks noChangeShapeType="1"/>
            </p:cNvSpPr>
            <p:nvPr/>
          </p:nvSpPr>
          <p:spPr bwMode="auto">
            <a:xfrm>
              <a:off x="12525375" y="10186988"/>
              <a:ext cx="74613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4" name="Line 1266"/>
            <p:cNvSpPr>
              <a:spLocks noChangeShapeType="1"/>
            </p:cNvSpPr>
            <p:nvPr/>
          </p:nvSpPr>
          <p:spPr bwMode="auto">
            <a:xfrm>
              <a:off x="12638088" y="102473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5" name="Line 1267"/>
            <p:cNvSpPr>
              <a:spLocks noChangeShapeType="1"/>
            </p:cNvSpPr>
            <p:nvPr/>
          </p:nvSpPr>
          <p:spPr bwMode="auto">
            <a:xfrm>
              <a:off x="12755563" y="103044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6" name="Line 1268"/>
            <p:cNvSpPr>
              <a:spLocks noChangeShapeType="1"/>
            </p:cNvSpPr>
            <p:nvPr/>
          </p:nvSpPr>
          <p:spPr bwMode="auto">
            <a:xfrm>
              <a:off x="12871450" y="10360025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7" name="Line 1269"/>
            <p:cNvSpPr>
              <a:spLocks noChangeShapeType="1"/>
            </p:cNvSpPr>
            <p:nvPr/>
          </p:nvSpPr>
          <p:spPr bwMode="auto">
            <a:xfrm>
              <a:off x="12988925" y="10420350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8" name="Line 1270"/>
            <p:cNvSpPr>
              <a:spLocks noChangeShapeType="1"/>
            </p:cNvSpPr>
            <p:nvPr/>
          </p:nvSpPr>
          <p:spPr bwMode="auto">
            <a:xfrm>
              <a:off x="13103225" y="104775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39" name="Line 1271"/>
            <p:cNvSpPr>
              <a:spLocks noChangeShapeType="1"/>
            </p:cNvSpPr>
            <p:nvPr/>
          </p:nvSpPr>
          <p:spPr bwMode="auto">
            <a:xfrm>
              <a:off x="13219113" y="105362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0" name="Line 1272"/>
            <p:cNvSpPr>
              <a:spLocks noChangeShapeType="1"/>
            </p:cNvSpPr>
            <p:nvPr/>
          </p:nvSpPr>
          <p:spPr bwMode="auto">
            <a:xfrm>
              <a:off x="13335000" y="105933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1" name="Line 1273"/>
            <p:cNvSpPr>
              <a:spLocks noChangeShapeType="1"/>
            </p:cNvSpPr>
            <p:nvPr/>
          </p:nvSpPr>
          <p:spPr bwMode="auto">
            <a:xfrm>
              <a:off x="13449300" y="106505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2" name="Line 1274"/>
            <p:cNvSpPr>
              <a:spLocks noChangeShapeType="1"/>
            </p:cNvSpPr>
            <p:nvPr/>
          </p:nvSpPr>
          <p:spPr bwMode="auto">
            <a:xfrm>
              <a:off x="13566775" y="1071086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3" name="Line 1275"/>
            <p:cNvSpPr>
              <a:spLocks noChangeShapeType="1"/>
            </p:cNvSpPr>
            <p:nvPr/>
          </p:nvSpPr>
          <p:spPr bwMode="auto">
            <a:xfrm>
              <a:off x="13682663" y="10768013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4" name="Line 1276"/>
            <p:cNvSpPr>
              <a:spLocks noChangeShapeType="1"/>
            </p:cNvSpPr>
            <p:nvPr/>
          </p:nvSpPr>
          <p:spPr bwMode="auto">
            <a:xfrm>
              <a:off x="11250613" y="9550400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5" name="Line 1277"/>
            <p:cNvSpPr>
              <a:spLocks noChangeShapeType="1"/>
            </p:cNvSpPr>
            <p:nvPr/>
          </p:nvSpPr>
          <p:spPr bwMode="auto">
            <a:xfrm>
              <a:off x="11341100" y="9642475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6" name="Line 1278"/>
            <p:cNvSpPr>
              <a:spLocks noChangeShapeType="1"/>
            </p:cNvSpPr>
            <p:nvPr/>
          </p:nvSpPr>
          <p:spPr bwMode="auto">
            <a:xfrm>
              <a:off x="11431588" y="9734550"/>
              <a:ext cx="61913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7" name="Line 1279"/>
            <p:cNvSpPr>
              <a:spLocks noChangeShapeType="1"/>
            </p:cNvSpPr>
            <p:nvPr/>
          </p:nvSpPr>
          <p:spPr bwMode="auto">
            <a:xfrm>
              <a:off x="11525250" y="982503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8" name="Line 1280"/>
            <p:cNvSpPr>
              <a:spLocks noChangeShapeType="1"/>
            </p:cNvSpPr>
            <p:nvPr/>
          </p:nvSpPr>
          <p:spPr bwMode="auto">
            <a:xfrm>
              <a:off x="11615738" y="9917113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49" name="Line 1281"/>
            <p:cNvSpPr>
              <a:spLocks noChangeShapeType="1"/>
            </p:cNvSpPr>
            <p:nvPr/>
          </p:nvSpPr>
          <p:spPr bwMode="auto">
            <a:xfrm>
              <a:off x="11709400" y="10009188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0" name="Line 1282"/>
            <p:cNvSpPr>
              <a:spLocks noChangeShapeType="1"/>
            </p:cNvSpPr>
            <p:nvPr/>
          </p:nvSpPr>
          <p:spPr bwMode="auto">
            <a:xfrm>
              <a:off x="11799888" y="10101263"/>
              <a:ext cx="58738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1" name="Line 1283"/>
            <p:cNvSpPr>
              <a:spLocks noChangeShapeType="1"/>
            </p:cNvSpPr>
            <p:nvPr/>
          </p:nvSpPr>
          <p:spPr bwMode="auto">
            <a:xfrm>
              <a:off x="11890375" y="1019175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2" name="Line 1284"/>
            <p:cNvSpPr>
              <a:spLocks noChangeShapeType="1"/>
            </p:cNvSpPr>
            <p:nvPr/>
          </p:nvSpPr>
          <p:spPr bwMode="auto">
            <a:xfrm>
              <a:off x="11984038" y="10283825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3" name="Line 1285"/>
            <p:cNvSpPr>
              <a:spLocks noChangeShapeType="1"/>
            </p:cNvSpPr>
            <p:nvPr/>
          </p:nvSpPr>
          <p:spPr bwMode="auto">
            <a:xfrm>
              <a:off x="12074525" y="10375900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4" name="Line 1286"/>
            <p:cNvSpPr>
              <a:spLocks noChangeShapeType="1"/>
            </p:cNvSpPr>
            <p:nvPr/>
          </p:nvSpPr>
          <p:spPr bwMode="auto">
            <a:xfrm>
              <a:off x="12165013" y="1046638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5" name="Line 1287"/>
            <p:cNvSpPr>
              <a:spLocks noChangeShapeType="1"/>
            </p:cNvSpPr>
            <p:nvPr/>
          </p:nvSpPr>
          <p:spPr bwMode="auto">
            <a:xfrm>
              <a:off x="12258675" y="10558463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6" name="Line 1288"/>
            <p:cNvSpPr>
              <a:spLocks noChangeShapeType="1"/>
            </p:cNvSpPr>
            <p:nvPr/>
          </p:nvSpPr>
          <p:spPr bwMode="auto">
            <a:xfrm>
              <a:off x="12349163" y="10650538"/>
              <a:ext cx="61913" cy="603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7" name="Line 1289"/>
            <p:cNvSpPr>
              <a:spLocks noChangeShapeType="1"/>
            </p:cNvSpPr>
            <p:nvPr/>
          </p:nvSpPr>
          <p:spPr bwMode="auto">
            <a:xfrm>
              <a:off x="12439650" y="10741025"/>
              <a:ext cx="33338" cy="3492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458" name="Line 1290"/>
            <p:cNvSpPr>
              <a:spLocks noChangeShapeType="1"/>
            </p:cNvSpPr>
            <p:nvPr/>
          </p:nvSpPr>
          <p:spPr bwMode="auto">
            <a:xfrm>
              <a:off x="11250613" y="9550400"/>
              <a:ext cx="58738" cy="619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8459" name="Freeform 1291"/>
          <p:cNvSpPr>
            <a:spLocks/>
          </p:cNvSpPr>
          <p:nvPr/>
        </p:nvSpPr>
        <p:spPr bwMode="auto">
          <a:xfrm>
            <a:off x="6048375" y="9550400"/>
            <a:ext cx="2447925" cy="1225550"/>
          </a:xfrm>
          <a:custGeom>
            <a:avLst/>
            <a:gdLst/>
            <a:ahLst/>
            <a:cxnLst>
              <a:cxn ang="0">
                <a:pos x="770" y="772"/>
              </a:cxn>
              <a:cxn ang="0">
                <a:pos x="0" y="0"/>
              </a:cxn>
              <a:cxn ang="0">
                <a:pos x="1542" y="772"/>
              </a:cxn>
              <a:cxn ang="0">
                <a:pos x="770" y="772"/>
              </a:cxn>
            </a:cxnLst>
            <a:rect l="0" t="0" r="r" b="b"/>
            <a:pathLst>
              <a:path w="1542" h="772">
                <a:moveTo>
                  <a:pt x="770" y="772"/>
                </a:moveTo>
                <a:lnTo>
                  <a:pt x="0" y="0"/>
                </a:lnTo>
                <a:lnTo>
                  <a:pt x="1542" y="772"/>
                </a:lnTo>
                <a:lnTo>
                  <a:pt x="770" y="772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0" name="Freeform 1292"/>
          <p:cNvSpPr>
            <a:spLocks/>
          </p:cNvSpPr>
          <p:nvPr/>
        </p:nvSpPr>
        <p:spPr bwMode="auto">
          <a:xfrm>
            <a:off x="5741988" y="802163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1" name="Freeform 1293"/>
          <p:cNvSpPr>
            <a:spLocks/>
          </p:cNvSpPr>
          <p:nvPr/>
        </p:nvSpPr>
        <p:spPr bwMode="auto">
          <a:xfrm>
            <a:off x="5676900" y="7988300"/>
            <a:ext cx="130175" cy="227013"/>
          </a:xfrm>
          <a:custGeom>
            <a:avLst/>
            <a:gdLst/>
            <a:ahLst/>
            <a:cxnLst>
              <a:cxn ang="0">
                <a:pos x="41" y="102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2"/>
              </a:cxn>
            </a:cxnLst>
            <a:rect l="0" t="0" r="r" b="b"/>
            <a:pathLst>
              <a:path w="82" h="143">
                <a:moveTo>
                  <a:pt x="41" y="102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2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2" name="Freeform 1294"/>
          <p:cNvSpPr>
            <a:spLocks/>
          </p:cNvSpPr>
          <p:nvPr/>
        </p:nvSpPr>
        <p:spPr bwMode="auto">
          <a:xfrm>
            <a:off x="9525000" y="11015663"/>
            <a:ext cx="227013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3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3" h="82">
                <a:moveTo>
                  <a:pt x="41" y="41"/>
                </a:moveTo>
                <a:lnTo>
                  <a:pt x="0" y="82"/>
                </a:lnTo>
                <a:lnTo>
                  <a:pt x="143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3" name="Line 1295"/>
          <p:cNvSpPr>
            <a:spLocks noChangeShapeType="1"/>
          </p:cNvSpPr>
          <p:nvPr/>
        </p:nvSpPr>
        <p:spPr bwMode="auto">
          <a:xfrm>
            <a:off x="6164263" y="9609138"/>
            <a:ext cx="76200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4" name="Line 1296"/>
          <p:cNvSpPr>
            <a:spLocks noChangeShapeType="1"/>
          </p:cNvSpPr>
          <p:nvPr/>
        </p:nvSpPr>
        <p:spPr bwMode="auto">
          <a:xfrm>
            <a:off x="6278563" y="96662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5" name="Line 1297"/>
          <p:cNvSpPr>
            <a:spLocks noChangeShapeType="1"/>
          </p:cNvSpPr>
          <p:nvPr/>
        </p:nvSpPr>
        <p:spPr bwMode="auto">
          <a:xfrm>
            <a:off x="6394450" y="9723438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6" name="Line 1298"/>
          <p:cNvSpPr>
            <a:spLocks noChangeShapeType="1"/>
          </p:cNvSpPr>
          <p:nvPr/>
        </p:nvSpPr>
        <p:spPr bwMode="auto">
          <a:xfrm>
            <a:off x="6511925" y="97837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7" name="Line 1299"/>
          <p:cNvSpPr>
            <a:spLocks noChangeShapeType="1"/>
          </p:cNvSpPr>
          <p:nvPr/>
        </p:nvSpPr>
        <p:spPr bwMode="auto">
          <a:xfrm>
            <a:off x="6626225" y="98393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8" name="Line 1300"/>
          <p:cNvSpPr>
            <a:spLocks noChangeShapeType="1"/>
          </p:cNvSpPr>
          <p:nvPr/>
        </p:nvSpPr>
        <p:spPr bwMode="auto">
          <a:xfrm>
            <a:off x="6742113" y="98996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69" name="Line 1301"/>
          <p:cNvSpPr>
            <a:spLocks noChangeShapeType="1"/>
          </p:cNvSpPr>
          <p:nvPr/>
        </p:nvSpPr>
        <p:spPr bwMode="auto">
          <a:xfrm>
            <a:off x="6859588" y="9956800"/>
            <a:ext cx="76200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0" name="Line 1302"/>
          <p:cNvSpPr>
            <a:spLocks noChangeShapeType="1"/>
          </p:cNvSpPr>
          <p:nvPr/>
        </p:nvSpPr>
        <p:spPr bwMode="auto">
          <a:xfrm>
            <a:off x="6975475" y="10013950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1" name="Line 1303"/>
          <p:cNvSpPr>
            <a:spLocks noChangeShapeType="1"/>
          </p:cNvSpPr>
          <p:nvPr/>
        </p:nvSpPr>
        <p:spPr bwMode="auto">
          <a:xfrm>
            <a:off x="7089775" y="100726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2" name="Line 1304"/>
          <p:cNvSpPr>
            <a:spLocks noChangeShapeType="1"/>
          </p:cNvSpPr>
          <p:nvPr/>
        </p:nvSpPr>
        <p:spPr bwMode="auto">
          <a:xfrm>
            <a:off x="7205663" y="1012983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3" name="Line 1305"/>
          <p:cNvSpPr>
            <a:spLocks noChangeShapeType="1"/>
          </p:cNvSpPr>
          <p:nvPr/>
        </p:nvSpPr>
        <p:spPr bwMode="auto">
          <a:xfrm>
            <a:off x="7323138" y="101869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4" name="Line 1306"/>
          <p:cNvSpPr>
            <a:spLocks noChangeShapeType="1"/>
          </p:cNvSpPr>
          <p:nvPr/>
        </p:nvSpPr>
        <p:spPr bwMode="auto">
          <a:xfrm>
            <a:off x="7439025" y="10247313"/>
            <a:ext cx="74613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5" name="Line 1307"/>
          <p:cNvSpPr>
            <a:spLocks noChangeShapeType="1"/>
          </p:cNvSpPr>
          <p:nvPr/>
        </p:nvSpPr>
        <p:spPr bwMode="auto">
          <a:xfrm>
            <a:off x="7553325" y="10304463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6" name="Line 1308"/>
          <p:cNvSpPr>
            <a:spLocks noChangeShapeType="1"/>
          </p:cNvSpPr>
          <p:nvPr/>
        </p:nvSpPr>
        <p:spPr bwMode="auto">
          <a:xfrm>
            <a:off x="7669213" y="10360025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7" name="Line 1309"/>
          <p:cNvSpPr>
            <a:spLocks noChangeShapeType="1"/>
          </p:cNvSpPr>
          <p:nvPr/>
        </p:nvSpPr>
        <p:spPr bwMode="auto">
          <a:xfrm>
            <a:off x="7786688" y="1042035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8" name="Line 1310"/>
          <p:cNvSpPr>
            <a:spLocks noChangeShapeType="1"/>
          </p:cNvSpPr>
          <p:nvPr/>
        </p:nvSpPr>
        <p:spPr bwMode="auto">
          <a:xfrm>
            <a:off x="7900988" y="104775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79" name="Line 1311"/>
          <p:cNvSpPr>
            <a:spLocks noChangeShapeType="1"/>
          </p:cNvSpPr>
          <p:nvPr/>
        </p:nvSpPr>
        <p:spPr bwMode="auto">
          <a:xfrm>
            <a:off x="8016875" y="105362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0" name="Line 1312"/>
          <p:cNvSpPr>
            <a:spLocks noChangeShapeType="1"/>
          </p:cNvSpPr>
          <p:nvPr/>
        </p:nvSpPr>
        <p:spPr bwMode="auto">
          <a:xfrm>
            <a:off x="8132763" y="10593388"/>
            <a:ext cx="77788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1" name="Line 1313"/>
          <p:cNvSpPr>
            <a:spLocks noChangeShapeType="1"/>
          </p:cNvSpPr>
          <p:nvPr/>
        </p:nvSpPr>
        <p:spPr bwMode="auto">
          <a:xfrm>
            <a:off x="8250238" y="10650538"/>
            <a:ext cx="74613" cy="396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2" name="Line 1314"/>
          <p:cNvSpPr>
            <a:spLocks noChangeShapeType="1"/>
          </p:cNvSpPr>
          <p:nvPr/>
        </p:nvSpPr>
        <p:spPr bwMode="auto">
          <a:xfrm>
            <a:off x="8364538" y="107108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3" name="Line 1315"/>
          <p:cNvSpPr>
            <a:spLocks noChangeShapeType="1"/>
          </p:cNvSpPr>
          <p:nvPr/>
        </p:nvSpPr>
        <p:spPr bwMode="auto">
          <a:xfrm>
            <a:off x="8480425" y="10768013"/>
            <a:ext cx="1587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4" name="Line 1316"/>
          <p:cNvSpPr>
            <a:spLocks noChangeShapeType="1"/>
          </p:cNvSpPr>
          <p:nvPr/>
        </p:nvSpPr>
        <p:spPr bwMode="auto">
          <a:xfrm>
            <a:off x="6048375" y="9550400"/>
            <a:ext cx="77788" cy="3810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5" name="Line 1317"/>
          <p:cNvSpPr>
            <a:spLocks noChangeShapeType="1"/>
          </p:cNvSpPr>
          <p:nvPr/>
        </p:nvSpPr>
        <p:spPr bwMode="auto">
          <a:xfrm>
            <a:off x="6138863" y="9642475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6" name="Line 1318"/>
          <p:cNvSpPr>
            <a:spLocks noChangeShapeType="1"/>
          </p:cNvSpPr>
          <p:nvPr/>
        </p:nvSpPr>
        <p:spPr bwMode="auto">
          <a:xfrm>
            <a:off x="6232525" y="973455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7" name="Line 1319"/>
          <p:cNvSpPr>
            <a:spLocks noChangeShapeType="1"/>
          </p:cNvSpPr>
          <p:nvPr/>
        </p:nvSpPr>
        <p:spPr bwMode="auto">
          <a:xfrm>
            <a:off x="6323013" y="9825038"/>
            <a:ext cx="61913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8" name="Line 1320"/>
          <p:cNvSpPr>
            <a:spLocks noChangeShapeType="1"/>
          </p:cNvSpPr>
          <p:nvPr/>
        </p:nvSpPr>
        <p:spPr bwMode="auto">
          <a:xfrm>
            <a:off x="6413500" y="991711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89" name="Line 1321"/>
          <p:cNvSpPr>
            <a:spLocks noChangeShapeType="1"/>
          </p:cNvSpPr>
          <p:nvPr/>
        </p:nvSpPr>
        <p:spPr bwMode="auto">
          <a:xfrm>
            <a:off x="6507163" y="10009188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0" name="Line 1322"/>
          <p:cNvSpPr>
            <a:spLocks noChangeShapeType="1"/>
          </p:cNvSpPr>
          <p:nvPr/>
        </p:nvSpPr>
        <p:spPr bwMode="auto">
          <a:xfrm>
            <a:off x="6597650" y="10101263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1" name="Line 1323"/>
          <p:cNvSpPr>
            <a:spLocks noChangeShapeType="1"/>
          </p:cNvSpPr>
          <p:nvPr/>
        </p:nvSpPr>
        <p:spPr bwMode="auto">
          <a:xfrm>
            <a:off x="6688138" y="1019175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2" name="Line 1324"/>
          <p:cNvSpPr>
            <a:spLocks noChangeShapeType="1"/>
          </p:cNvSpPr>
          <p:nvPr/>
        </p:nvSpPr>
        <p:spPr bwMode="auto">
          <a:xfrm>
            <a:off x="6781800" y="10283825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3" name="Line 1325"/>
          <p:cNvSpPr>
            <a:spLocks noChangeShapeType="1"/>
          </p:cNvSpPr>
          <p:nvPr/>
        </p:nvSpPr>
        <p:spPr bwMode="auto">
          <a:xfrm>
            <a:off x="6872288" y="10375900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4" name="Line 1326"/>
          <p:cNvSpPr>
            <a:spLocks noChangeShapeType="1"/>
          </p:cNvSpPr>
          <p:nvPr/>
        </p:nvSpPr>
        <p:spPr bwMode="auto">
          <a:xfrm>
            <a:off x="6962775" y="1046638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5" name="Line 1327"/>
          <p:cNvSpPr>
            <a:spLocks noChangeShapeType="1"/>
          </p:cNvSpPr>
          <p:nvPr/>
        </p:nvSpPr>
        <p:spPr bwMode="auto">
          <a:xfrm>
            <a:off x="7056438" y="10558463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6" name="Line 1328"/>
          <p:cNvSpPr>
            <a:spLocks noChangeShapeType="1"/>
          </p:cNvSpPr>
          <p:nvPr/>
        </p:nvSpPr>
        <p:spPr bwMode="auto">
          <a:xfrm>
            <a:off x="7146925" y="10650538"/>
            <a:ext cx="61913" cy="603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7" name="Line 1329"/>
          <p:cNvSpPr>
            <a:spLocks noChangeShapeType="1"/>
          </p:cNvSpPr>
          <p:nvPr/>
        </p:nvSpPr>
        <p:spPr bwMode="auto">
          <a:xfrm>
            <a:off x="7237413" y="10741025"/>
            <a:ext cx="3333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8" name="Line 1330"/>
          <p:cNvSpPr>
            <a:spLocks noChangeShapeType="1"/>
          </p:cNvSpPr>
          <p:nvPr/>
        </p:nvSpPr>
        <p:spPr bwMode="auto">
          <a:xfrm>
            <a:off x="6048375" y="9550400"/>
            <a:ext cx="58738" cy="619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8499" name="Line 1331"/>
          <p:cNvSpPr>
            <a:spLocks noChangeShapeType="1"/>
          </p:cNvSpPr>
          <p:nvPr/>
        </p:nvSpPr>
        <p:spPr bwMode="auto">
          <a:xfrm>
            <a:off x="6048375" y="9550400"/>
            <a:ext cx="1836738" cy="12255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grpSp>
        <p:nvGrpSpPr>
          <p:cNvPr id="8" name="Group 2404"/>
          <p:cNvGrpSpPr/>
          <p:nvPr/>
        </p:nvGrpSpPr>
        <p:grpSpPr>
          <a:xfrm>
            <a:off x="5676900" y="17781588"/>
            <a:ext cx="4075113" cy="3154363"/>
            <a:chOff x="5676900" y="17781588"/>
            <a:chExt cx="4075113" cy="3154363"/>
          </a:xfrm>
        </p:grpSpPr>
        <p:sp>
          <p:nvSpPr>
            <p:cNvPr id="8807" name="Freeform 1639"/>
            <p:cNvSpPr>
              <a:spLocks/>
            </p:cNvSpPr>
            <p:nvPr/>
          </p:nvSpPr>
          <p:spPr bwMode="auto">
            <a:xfrm>
              <a:off x="6048375" y="19037301"/>
              <a:ext cx="3365500" cy="1528763"/>
            </a:xfrm>
            <a:custGeom>
              <a:avLst/>
              <a:gdLst/>
              <a:ahLst/>
              <a:cxnLst>
                <a:cxn ang="0">
                  <a:pos x="1349" y="963"/>
                </a:cxn>
                <a:cxn ang="0">
                  <a:pos x="0" y="193"/>
                </a:cxn>
                <a:cxn ang="0">
                  <a:pos x="2120" y="0"/>
                </a:cxn>
                <a:cxn ang="0">
                  <a:pos x="2120" y="963"/>
                </a:cxn>
                <a:cxn ang="0">
                  <a:pos x="1349" y="963"/>
                </a:cxn>
              </a:cxnLst>
              <a:rect l="0" t="0" r="r" b="b"/>
              <a:pathLst>
                <a:path w="2120" h="963">
                  <a:moveTo>
                    <a:pt x="1349" y="963"/>
                  </a:moveTo>
                  <a:lnTo>
                    <a:pt x="0" y="193"/>
                  </a:lnTo>
                  <a:lnTo>
                    <a:pt x="2120" y="0"/>
                  </a:lnTo>
                  <a:lnTo>
                    <a:pt x="2120" y="963"/>
                  </a:lnTo>
                  <a:lnTo>
                    <a:pt x="1349" y="963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3" name="Freeform 1685"/>
            <p:cNvSpPr>
              <a:spLocks/>
            </p:cNvSpPr>
            <p:nvPr/>
          </p:nvSpPr>
          <p:spPr bwMode="auto">
            <a:xfrm>
              <a:off x="5741988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4" name="Freeform 1686"/>
            <p:cNvSpPr>
              <a:spLocks/>
            </p:cNvSpPr>
            <p:nvPr/>
          </p:nvSpPr>
          <p:spPr bwMode="auto">
            <a:xfrm>
              <a:off x="5676900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55" name="Freeform 1687"/>
            <p:cNvSpPr>
              <a:spLocks/>
            </p:cNvSpPr>
            <p:nvPr/>
          </p:nvSpPr>
          <p:spPr bwMode="auto">
            <a:xfrm>
              <a:off x="9525000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3" name="Line 1775"/>
            <p:cNvSpPr>
              <a:spLocks noChangeShapeType="1"/>
            </p:cNvSpPr>
            <p:nvPr/>
          </p:nvSpPr>
          <p:spPr bwMode="auto">
            <a:xfrm>
              <a:off x="6048375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4" name="Line 1776"/>
            <p:cNvSpPr>
              <a:spLocks noChangeShapeType="1"/>
            </p:cNvSpPr>
            <p:nvPr/>
          </p:nvSpPr>
          <p:spPr bwMode="auto">
            <a:xfrm>
              <a:off x="6159500" y="1940718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5" name="Line 1777"/>
            <p:cNvSpPr>
              <a:spLocks noChangeShapeType="1"/>
            </p:cNvSpPr>
            <p:nvPr/>
          </p:nvSpPr>
          <p:spPr bwMode="auto">
            <a:xfrm>
              <a:off x="6273800" y="19472276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6" name="Line 1778"/>
            <p:cNvSpPr>
              <a:spLocks noChangeShapeType="1"/>
            </p:cNvSpPr>
            <p:nvPr/>
          </p:nvSpPr>
          <p:spPr bwMode="auto">
            <a:xfrm>
              <a:off x="6384925" y="1953418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7" name="Line 1779"/>
            <p:cNvSpPr>
              <a:spLocks noChangeShapeType="1"/>
            </p:cNvSpPr>
            <p:nvPr/>
          </p:nvSpPr>
          <p:spPr bwMode="auto">
            <a:xfrm>
              <a:off x="6499225" y="19599276"/>
              <a:ext cx="71438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8" name="Line 1780"/>
            <p:cNvSpPr>
              <a:spLocks noChangeShapeType="1"/>
            </p:cNvSpPr>
            <p:nvPr/>
          </p:nvSpPr>
          <p:spPr bwMode="auto">
            <a:xfrm>
              <a:off x="6610350" y="1966436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49" name="Line 1781"/>
            <p:cNvSpPr>
              <a:spLocks noChangeShapeType="1"/>
            </p:cNvSpPr>
            <p:nvPr/>
          </p:nvSpPr>
          <p:spPr bwMode="auto">
            <a:xfrm>
              <a:off x="6721475" y="19729451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0" name="Line 1782"/>
            <p:cNvSpPr>
              <a:spLocks noChangeShapeType="1"/>
            </p:cNvSpPr>
            <p:nvPr/>
          </p:nvSpPr>
          <p:spPr bwMode="auto">
            <a:xfrm>
              <a:off x="6835775" y="1979453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1" name="Line 1783"/>
            <p:cNvSpPr>
              <a:spLocks noChangeShapeType="1"/>
            </p:cNvSpPr>
            <p:nvPr/>
          </p:nvSpPr>
          <p:spPr bwMode="auto">
            <a:xfrm>
              <a:off x="6946900" y="19856451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2" name="Line 1784"/>
            <p:cNvSpPr>
              <a:spLocks noChangeShapeType="1"/>
            </p:cNvSpPr>
            <p:nvPr/>
          </p:nvSpPr>
          <p:spPr bwMode="auto">
            <a:xfrm>
              <a:off x="7061200" y="19921538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3" name="Line 1785"/>
            <p:cNvSpPr>
              <a:spLocks noChangeShapeType="1"/>
            </p:cNvSpPr>
            <p:nvPr/>
          </p:nvSpPr>
          <p:spPr bwMode="auto">
            <a:xfrm>
              <a:off x="7172325" y="19985038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4" name="Line 1786"/>
            <p:cNvSpPr>
              <a:spLocks noChangeShapeType="1"/>
            </p:cNvSpPr>
            <p:nvPr/>
          </p:nvSpPr>
          <p:spPr bwMode="auto">
            <a:xfrm>
              <a:off x="7283450" y="20050126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5" name="Line 1787"/>
            <p:cNvSpPr>
              <a:spLocks noChangeShapeType="1"/>
            </p:cNvSpPr>
            <p:nvPr/>
          </p:nvSpPr>
          <p:spPr bwMode="auto">
            <a:xfrm>
              <a:off x="7397750" y="20115213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6" name="Line 1788"/>
            <p:cNvSpPr>
              <a:spLocks noChangeShapeType="1"/>
            </p:cNvSpPr>
            <p:nvPr/>
          </p:nvSpPr>
          <p:spPr bwMode="auto">
            <a:xfrm>
              <a:off x="7508875" y="20177126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7" name="Line 1789"/>
            <p:cNvSpPr>
              <a:spLocks noChangeShapeType="1"/>
            </p:cNvSpPr>
            <p:nvPr/>
          </p:nvSpPr>
          <p:spPr bwMode="auto">
            <a:xfrm>
              <a:off x="7623175" y="20242213"/>
              <a:ext cx="74613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8" name="Line 1790"/>
            <p:cNvSpPr>
              <a:spLocks noChangeShapeType="1"/>
            </p:cNvSpPr>
            <p:nvPr/>
          </p:nvSpPr>
          <p:spPr bwMode="auto">
            <a:xfrm>
              <a:off x="7734300" y="20307301"/>
              <a:ext cx="74613" cy="4286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59" name="Line 1791"/>
            <p:cNvSpPr>
              <a:spLocks noChangeShapeType="1"/>
            </p:cNvSpPr>
            <p:nvPr/>
          </p:nvSpPr>
          <p:spPr bwMode="auto">
            <a:xfrm>
              <a:off x="7845425" y="20372388"/>
              <a:ext cx="76200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0" name="Line 1792"/>
            <p:cNvSpPr>
              <a:spLocks noChangeShapeType="1"/>
            </p:cNvSpPr>
            <p:nvPr/>
          </p:nvSpPr>
          <p:spPr bwMode="auto">
            <a:xfrm>
              <a:off x="7959725" y="204358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1" name="Line 1793"/>
            <p:cNvSpPr>
              <a:spLocks noChangeShapeType="1"/>
            </p:cNvSpPr>
            <p:nvPr/>
          </p:nvSpPr>
          <p:spPr bwMode="auto">
            <a:xfrm>
              <a:off x="8070850" y="20497801"/>
              <a:ext cx="76200" cy="444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2" name="Line 1794"/>
            <p:cNvSpPr>
              <a:spLocks noChangeShapeType="1"/>
            </p:cNvSpPr>
            <p:nvPr/>
          </p:nvSpPr>
          <p:spPr bwMode="auto">
            <a:xfrm>
              <a:off x="8185150" y="20562888"/>
              <a:ext cx="4763" cy="31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3" name="Line 1795"/>
            <p:cNvSpPr>
              <a:spLocks noChangeShapeType="1"/>
            </p:cNvSpPr>
            <p:nvPr/>
          </p:nvSpPr>
          <p:spPr bwMode="auto">
            <a:xfrm>
              <a:off x="6048375" y="19343688"/>
              <a:ext cx="74613" cy="41275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4" name="Line 1796"/>
            <p:cNvSpPr>
              <a:spLocks noChangeShapeType="1"/>
            </p:cNvSpPr>
            <p:nvPr/>
          </p:nvSpPr>
          <p:spPr bwMode="auto">
            <a:xfrm flipV="1">
              <a:off x="6176963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5" name="Line 1797"/>
            <p:cNvSpPr>
              <a:spLocks noChangeShapeType="1"/>
            </p:cNvSpPr>
            <p:nvPr/>
          </p:nvSpPr>
          <p:spPr bwMode="auto">
            <a:xfrm flipV="1">
              <a:off x="6303963" y="1931193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6" name="Line 1798"/>
            <p:cNvSpPr>
              <a:spLocks noChangeShapeType="1"/>
            </p:cNvSpPr>
            <p:nvPr/>
          </p:nvSpPr>
          <p:spPr bwMode="auto">
            <a:xfrm flipV="1">
              <a:off x="6434138" y="19299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7" name="Line 1799"/>
            <p:cNvSpPr>
              <a:spLocks noChangeShapeType="1"/>
            </p:cNvSpPr>
            <p:nvPr/>
          </p:nvSpPr>
          <p:spPr bwMode="auto">
            <a:xfrm flipV="1">
              <a:off x="6562725" y="192881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8" name="Line 1800"/>
            <p:cNvSpPr>
              <a:spLocks noChangeShapeType="1"/>
            </p:cNvSpPr>
            <p:nvPr/>
          </p:nvSpPr>
          <p:spPr bwMode="auto">
            <a:xfrm flipV="1">
              <a:off x="6692900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69" name="Line 1801"/>
            <p:cNvSpPr>
              <a:spLocks noChangeShapeType="1"/>
            </p:cNvSpPr>
            <p:nvPr/>
          </p:nvSpPr>
          <p:spPr bwMode="auto">
            <a:xfrm flipV="1">
              <a:off x="6823075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0" name="Line 1802"/>
            <p:cNvSpPr>
              <a:spLocks noChangeShapeType="1"/>
            </p:cNvSpPr>
            <p:nvPr/>
          </p:nvSpPr>
          <p:spPr bwMode="auto">
            <a:xfrm flipV="1">
              <a:off x="6950075" y="1925320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1" name="Line 1803"/>
            <p:cNvSpPr>
              <a:spLocks noChangeShapeType="1"/>
            </p:cNvSpPr>
            <p:nvPr/>
          </p:nvSpPr>
          <p:spPr bwMode="auto">
            <a:xfrm flipV="1">
              <a:off x="7078663" y="192420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3" name="Line 1805"/>
            <p:cNvSpPr>
              <a:spLocks noChangeShapeType="1"/>
            </p:cNvSpPr>
            <p:nvPr/>
          </p:nvSpPr>
          <p:spPr bwMode="auto">
            <a:xfrm flipV="1">
              <a:off x="7208838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4" name="Line 1806"/>
            <p:cNvSpPr>
              <a:spLocks noChangeShapeType="1"/>
            </p:cNvSpPr>
            <p:nvPr/>
          </p:nvSpPr>
          <p:spPr bwMode="auto">
            <a:xfrm flipV="1">
              <a:off x="7337426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5" name="Line 1807"/>
            <p:cNvSpPr>
              <a:spLocks noChangeShapeType="1"/>
            </p:cNvSpPr>
            <p:nvPr/>
          </p:nvSpPr>
          <p:spPr bwMode="auto">
            <a:xfrm flipV="1">
              <a:off x="7467601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6" name="Line 1808"/>
            <p:cNvSpPr>
              <a:spLocks noChangeShapeType="1"/>
            </p:cNvSpPr>
            <p:nvPr/>
          </p:nvSpPr>
          <p:spPr bwMode="auto">
            <a:xfrm flipV="1">
              <a:off x="7594601" y="19196051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7" name="Line 1809"/>
            <p:cNvSpPr>
              <a:spLocks noChangeShapeType="1"/>
            </p:cNvSpPr>
            <p:nvPr/>
          </p:nvSpPr>
          <p:spPr bwMode="auto">
            <a:xfrm flipV="1">
              <a:off x="7724776" y="191817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8" name="Line 1810"/>
            <p:cNvSpPr>
              <a:spLocks noChangeShapeType="1"/>
            </p:cNvSpPr>
            <p:nvPr/>
          </p:nvSpPr>
          <p:spPr bwMode="auto">
            <a:xfrm flipV="1">
              <a:off x="7853363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79" name="Line 1811"/>
            <p:cNvSpPr>
              <a:spLocks noChangeShapeType="1"/>
            </p:cNvSpPr>
            <p:nvPr/>
          </p:nvSpPr>
          <p:spPr bwMode="auto">
            <a:xfrm flipV="1">
              <a:off x="7983538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0" name="Line 1812"/>
            <p:cNvSpPr>
              <a:spLocks noChangeShapeType="1"/>
            </p:cNvSpPr>
            <p:nvPr/>
          </p:nvSpPr>
          <p:spPr bwMode="auto">
            <a:xfrm flipV="1">
              <a:off x="8112126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1" name="Line 1813"/>
            <p:cNvSpPr>
              <a:spLocks noChangeShapeType="1"/>
            </p:cNvSpPr>
            <p:nvPr/>
          </p:nvSpPr>
          <p:spPr bwMode="auto">
            <a:xfrm flipV="1">
              <a:off x="8239126" y="19135726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2" name="Line 1814"/>
            <p:cNvSpPr>
              <a:spLocks noChangeShapeType="1"/>
            </p:cNvSpPr>
            <p:nvPr/>
          </p:nvSpPr>
          <p:spPr bwMode="auto">
            <a:xfrm flipV="1">
              <a:off x="8369301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3" name="Line 1815"/>
            <p:cNvSpPr>
              <a:spLocks noChangeShapeType="1"/>
            </p:cNvSpPr>
            <p:nvPr/>
          </p:nvSpPr>
          <p:spPr bwMode="auto">
            <a:xfrm flipV="1">
              <a:off x="8499476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4" name="Line 1816"/>
            <p:cNvSpPr>
              <a:spLocks noChangeShapeType="1"/>
            </p:cNvSpPr>
            <p:nvPr/>
          </p:nvSpPr>
          <p:spPr bwMode="auto">
            <a:xfrm flipV="1">
              <a:off x="8628063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5" name="Line 1817"/>
            <p:cNvSpPr>
              <a:spLocks noChangeShapeType="1"/>
            </p:cNvSpPr>
            <p:nvPr/>
          </p:nvSpPr>
          <p:spPr bwMode="auto">
            <a:xfrm flipV="1">
              <a:off x="8758238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6" name="Line 1818"/>
            <p:cNvSpPr>
              <a:spLocks noChangeShapeType="1"/>
            </p:cNvSpPr>
            <p:nvPr/>
          </p:nvSpPr>
          <p:spPr bwMode="auto">
            <a:xfrm flipV="1">
              <a:off x="8885238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7" name="Line 1819"/>
            <p:cNvSpPr>
              <a:spLocks noChangeShapeType="1"/>
            </p:cNvSpPr>
            <p:nvPr/>
          </p:nvSpPr>
          <p:spPr bwMode="auto">
            <a:xfrm flipV="1">
              <a:off x="9013826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8" name="Line 1820"/>
            <p:cNvSpPr>
              <a:spLocks noChangeShapeType="1"/>
            </p:cNvSpPr>
            <p:nvPr/>
          </p:nvSpPr>
          <p:spPr bwMode="auto">
            <a:xfrm flipV="1">
              <a:off x="9144001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89" name="Line 1821"/>
            <p:cNvSpPr>
              <a:spLocks noChangeShapeType="1"/>
            </p:cNvSpPr>
            <p:nvPr/>
          </p:nvSpPr>
          <p:spPr bwMode="auto">
            <a:xfrm flipV="1">
              <a:off x="9274176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0" name="Line 1822"/>
            <p:cNvSpPr>
              <a:spLocks noChangeShapeType="1"/>
            </p:cNvSpPr>
            <p:nvPr/>
          </p:nvSpPr>
          <p:spPr bwMode="auto">
            <a:xfrm>
              <a:off x="9402763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1" name="Line 1823"/>
            <p:cNvSpPr>
              <a:spLocks noChangeShapeType="1"/>
            </p:cNvSpPr>
            <p:nvPr/>
          </p:nvSpPr>
          <p:spPr bwMode="auto">
            <a:xfrm flipV="1">
              <a:off x="6048376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grpSp>
        <p:nvGrpSpPr>
          <p:cNvPr id="9" name="Group 2402"/>
          <p:cNvGrpSpPr/>
          <p:nvPr/>
        </p:nvGrpSpPr>
        <p:grpSpPr>
          <a:xfrm>
            <a:off x="474663" y="17781588"/>
            <a:ext cx="4075113" cy="3154363"/>
            <a:chOff x="474663" y="17781588"/>
            <a:chExt cx="4075113" cy="3154363"/>
          </a:xfrm>
        </p:grpSpPr>
        <p:sp>
          <p:nvSpPr>
            <p:cNvPr id="8814" name="Freeform 1646"/>
            <p:cNvSpPr>
              <a:spLocks/>
            </p:cNvSpPr>
            <p:nvPr/>
          </p:nvSpPr>
          <p:spPr bwMode="auto">
            <a:xfrm>
              <a:off x="539750" y="17811751"/>
              <a:ext cx="3976688" cy="306070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1928"/>
                </a:cxn>
                <a:cxn ang="0">
                  <a:pos x="2505" y="1928"/>
                </a:cxn>
              </a:cxnLst>
              <a:rect l="0" t="0" r="r" b="b"/>
              <a:pathLst>
                <a:path w="2505" h="1928">
                  <a:moveTo>
                    <a:pt x="0" y="0"/>
                  </a:moveTo>
                  <a:lnTo>
                    <a:pt x="0" y="1928"/>
                  </a:lnTo>
                  <a:lnTo>
                    <a:pt x="2505" y="1928"/>
                  </a:lnTo>
                </a:path>
              </a:pathLst>
            </a:custGeom>
            <a:noFill/>
            <a:ln w="317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5" name="Freeform 1647"/>
            <p:cNvSpPr>
              <a:spLocks/>
            </p:cNvSpPr>
            <p:nvPr/>
          </p:nvSpPr>
          <p:spPr bwMode="auto">
            <a:xfrm>
              <a:off x="474663" y="17781588"/>
              <a:ext cx="130175" cy="225425"/>
            </a:xfrm>
            <a:custGeom>
              <a:avLst/>
              <a:gdLst/>
              <a:ahLst/>
              <a:cxnLst>
                <a:cxn ang="0">
                  <a:pos x="41" y="101"/>
                </a:cxn>
                <a:cxn ang="0">
                  <a:pos x="82" y="142"/>
                </a:cxn>
                <a:cxn ang="0">
                  <a:pos x="41" y="0"/>
                </a:cxn>
                <a:cxn ang="0">
                  <a:pos x="0" y="142"/>
                </a:cxn>
                <a:cxn ang="0">
                  <a:pos x="41" y="101"/>
                </a:cxn>
              </a:cxnLst>
              <a:rect l="0" t="0" r="r" b="b"/>
              <a:pathLst>
                <a:path w="82" h="142">
                  <a:moveTo>
                    <a:pt x="41" y="101"/>
                  </a:moveTo>
                  <a:lnTo>
                    <a:pt x="82" y="142"/>
                  </a:lnTo>
                  <a:lnTo>
                    <a:pt x="41" y="0"/>
                  </a:lnTo>
                  <a:lnTo>
                    <a:pt x="0" y="142"/>
                  </a:lnTo>
                  <a:lnTo>
                    <a:pt x="41" y="10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816" name="Freeform 1648"/>
            <p:cNvSpPr>
              <a:spLocks/>
            </p:cNvSpPr>
            <p:nvPr/>
          </p:nvSpPr>
          <p:spPr bwMode="auto">
            <a:xfrm>
              <a:off x="4322763" y="20807363"/>
              <a:ext cx="227013" cy="128588"/>
            </a:xfrm>
            <a:custGeom>
              <a:avLst/>
              <a:gdLst/>
              <a:ahLst/>
              <a:cxnLst>
                <a:cxn ang="0">
                  <a:pos x="41" y="41"/>
                </a:cxn>
                <a:cxn ang="0">
                  <a:pos x="0" y="81"/>
                </a:cxn>
                <a:cxn ang="0">
                  <a:pos x="143" y="41"/>
                </a:cxn>
                <a:cxn ang="0">
                  <a:pos x="0" y="0"/>
                </a:cxn>
                <a:cxn ang="0">
                  <a:pos x="41" y="41"/>
                </a:cxn>
              </a:cxnLst>
              <a:rect l="0" t="0" r="r" b="b"/>
              <a:pathLst>
                <a:path w="143" h="81">
                  <a:moveTo>
                    <a:pt x="41" y="41"/>
                  </a:moveTo>
                  <a:lnTo>
                    <a:pt x="0" y="81"/>
                  </a:lnTo>
                  <a:lnTo>
                    <a:pt x="143" y="41"/>
                  </a:lnTo>
                  <a:lnTo>
                    <a:pt x="0" y="0"/>
                  </a:lnTo>
                  <a:lnTo>
                    <a:pt x="41" y="41"/>
                  </a:lnTo>
                  <a:close/>
                </a:path>
              </a:pathLst>
            </a:custGeom>
            <a:solidFill>
              <a:srgbClr val="000000"/>
            </a:solidFill>
            <a:ln w="17463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2" name="Line 1824"/>
            <p:cNvSpPr>
              <a:spLocks noChangeShapeType="1"/>
            </p:cNvSpPr>
            <p:nvPr/>
          </p:nvSpPr>
          <p:spPr bwMode="auto">
            <a:xfrm>
              <a:off x="846138" y="19343688"/>
              <a:ext cx="3365500" cy="1222375"/>
            </a:xfrm>
            <a:prstGeom prst="line">
              <a:avLst/>
            </a:prstGeom>
            <a:noFill/>
            <a:ln w="85725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3" name="Freeform 1825"/>
            <p:cNvSpPr>
              <a:spLocks/>
            </p:cNvSpPr>
            <p:nvPr/>
          </p:nvSpPr>
          <p:spPr bwMode="auto">
            <a:xfrm>
              <a:off x="846138" y="18118138"/>
              <a:ext cx="3365500" cy="1225550"/>
            </a:xfrm>
            <a:custGeom>
              <a:avLst/>
              <a:gdLst/>
              <a:ahLst/>
              <a:cxnLst>
                <a:cxn ang="0">
                  <a:pos x="1542" y="0"/>
                </a:cxn>
                <a:cxn ang="0">
                  <a:pos x="0" y="772"/>
                </a:cxn>
                <a:cxn ang="0">
                  <a:pos x="2120" y="579"/>
                </a:cxn>
                <a:cxn ang="0">
                  <a:pos x="2120" y="0"/>
                </a:cxn>
                <a:cxn ang="0">
                  <a:pos x="1542" y="0"/>
                </a:cxn>
              </a:cxnLst>
              <a:rect l="0" t="0" r="r" b="b"/>
              <a:pathLst>
                <a:path w="2120" h="772">
                  <a:moveTo>
                    <a:pt x="1542" y="0"/>
                  </a:moveTo>
                  <a:lnTo>
                    <a:pt x="0" y="772"/>
                  </a:lnTo>
                  <a:lnTo>
                    <a:pt x="2120" y="579"/>
                  </a:lnTo>
                  <a:lnTo>
                    <a:pt x="2120" y="0"/>
                  </a:lnTo>
                  <a:lnTo>
                    <a:pt x="1542" y="0"/>
                  </a:lnTo>
                  <a:close/>
                </a:path>
              </a:pathLst>
            </a:custGeom>
            <a:solidFill>
              <a:srgbClr val="CCCCCC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4" name="Line 1826"/>
            <p:cNvSpPr>
              <a:spLocks noChangeShapeType="1"/>
            </p:cNvSpPr>
            <p:nvPr/>
          </p:nvSpPr>
          <p:spPr bwMode="auto">
            <a:xfrm flipV="1">
              <a:off x="962026" y="1924685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5" name="Line 1827"/>
            <p:cNvSpPr>
              <a:spLocks noChangeShapeType="1"/>
            </p:cNvSpPr>
            <p:nvPr/>
          </p:nvSpPr>
          <p:spPr bwMode="auto">
            <a:xfrm flipV="1">
              <a:off x="1076326" y="191881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6" name="Line 1828"/>
            <p:cNvSpPr>
              <a:spLocks noChangeShapeType="1"/>
            </p:cNvSpPr>
            <p:nvPr/>
          </p:nvSpPr>
          <p:spPr bwMode="auto">
            <a:xfrm flipV="1">
              <a:off x="1192213" y="191309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7" name="Line 1829"/>
            <p:cNvSpPr>
              <a:spLocks noChangeShapeType="1"/>
            </p:cNvSpPr>
            <p:nvPr/>
          </p:nvSpPr>
          <p:spPr bwMode="auto">
            <a:xfrm flipV="1">
              <a:off x="1309688" y="19073813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8" name="Line 1830"/>
            <p:cNvSpPr>
              <a:spLocks noChangeShapeType="1"/>
            </p:cNvSpPr>
            <p:nvPr/>
          </p:nvSpPr>
          <p:spPr bwMode="auto">
            <a:xfrm flipV="1">
              <a:off x="1425576" y="19013488"/>
              <a:ext cx="76200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8999" name="Line 1831"/>
            <p:cNvSpPr>
              <a:spLocks noChangeShapeType="1"/>
            </p:cNvSpPr>
            <p:nvPr/>
          </p:nvSpPr>
          <p:spPr bwMode="auto">
            <a:xfrm flipV="1">
              <a:off x="1539876" y="189563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0" name="Line 1832"/>
            <p:cNvSpPr>
              <a:spLocks noChangeShapeType="1"/>
            </p:cNvSpPr>
            <p:nvPr/>
          </p:nvSpPr>
          <p:spPr bwMode="auto">
            <a:xfrm flipV="1">
              <a:off x="1657351" y="1889760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1" name="Line 1833"/>
            <p:cNvSpPr>
              <a:spLocks noChangeShapeType="1"/>
            </p:cNvSpPr>
            <p:nvPr/>
          </p:nvSpPr>
          <p:spPr bwMode="auto">
            <a:xfrm flipV="1">
              <a:off x="1773238" y="188404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2" name="Line 1834"/>
            <p:cNvSpPr>
              <a:spLocks noChangeShapeType="1"/>
            </p:cNvSpPr>
            <p:nvPr/>
          </p:nvSpPr>
          <p:spPr bwMode="auto">
            <a:xfrm flipV="1">
              <a:off x="1887538" y="187833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3" name="Line 1835"/>
            <p:cNvSpPr>
              <a:spLocks noChangeShapeType="1"/>
            </p:cNvSpPr>
            <p:nvPr/>
          </p:nvSpPr>
          <p:spPr bwMode="auto">
            <a:xfrm flipV="1">
              <a:off x="2003426" y="187245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4" name="Line 1836"/>
            <p:cNvSpPr>
              <a:spLocks noChangeShapeType="1"/>
            </p:cNvSpPr>
            <p:nvPr/>
          </p:nvSpPr>
          <p:spPr bwMode="auto">
            <a:xfrm flipV="1">
              <a:off x="2120901" y="186674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5" name="Line 1837"/>
            <p:cNvSpPr>
              <a:spLocks noChangeShapeType="1"/>
            </p:cNvSpPr>
            <p:nvPr/>
          </p:nvSpPr>
          <p:spPr bwMode="auto">
            <a:xfrm flipV="1">
              <a:off x="2236788" y="18610263"/>
              <a:ext cx="74613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6" name="Line 1838"/>
            <p:cNvSpPr>
              <a:spLocks noChangeShapeType="1"/>
            </p:cNvSpPr>
            <p:nvPr/>
          </p:nvSpPr>
          <p:spPr bwMode="auto">
            <a:xfrm flipV="1">
              <a:off x="2351088" y="1854993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7" name="Line 1839"/>
            <p:cNvSpPr>
              <a:spLocks noChangeShapeType="1"/>
            </p:cNvSpPr>
            <p:nvPr/>
          </p:nvSpPr>
          <p:spPr bwMode="auto">
            <a:xfrm flipV="1">
              <a:off x="2466976" y="18492788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8" name="Line 1840"/>
            <p:cNvSpPr>
              <a:spLocks noChangeShapeType="1"/>
            </p:cNvSpPr>
            <p:nvPr/>
          </p:nvSpPr>
          <p:spPr bwMode="auto">
            <a:xfrm flipV="1">
              <a:off x="2584451" y="18435638"/>
              <a:ext cx="77788" cy="36513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09" name="Line 1841"/>
            <p:cNvSpPr>
              <a:spLocks noChangeShapeType="1"/>
            </p:cNvSpPr>
            <p:nvPr/>
          </p:nvSpPr>
          <p:spPr bwMode="auto">
            <a:xfrm flipV="1">
              <a:off x="2700338" y="18376901"/>
              <a:ext cx="76200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0" name="Line 1842"/>
            <p:cNvSpPr>
              <a:spLocks noChangeShapeType="1"/>
            </p:cNvSpPr>
            <p:nvPr/>
          </p:nvSpPr>
          <p:spPr bwMode="auto">
            <a:xfrm flipV="1">
              <a:off x="2814638" y="18319751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1" name="Line 1843"/>
            <p:cNvSpPr>
              <a:spLocks noChangeShapeType="1"/>
            </p:cNvSpPr>
            <p:nvPr/>
          </p:nvSpPr>
          <p:spPr bwMode="auto">
            <a:xfrm flipV="1">
              <a:off x="2930526" y="18259426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2" name="Line 1844"/>
            <p:cNvSpPr>
              <a:spLocks noChangeShapeType="1"/>
            </p:cNvSpPr>
            <p:nvPr/>
          </p:nvSpPr>
          <p:spPr bwMode="auto">
            <a:xfrm flipV="1">
              <a:off x="3048001" y="1820386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3" name="Line 1845"/>
            <p:cNvSpPr>
              <a:spLocks noChangeShapeType="1"/>
            </p:cNvSpPr>
            <p:nvPr/>
          </p:nvSpPr>
          <p:spPr bwMode="auto">
            <a:xfrm flipV="1">
              <a:off x="3162301" y="18146713"/>
              <a:ext cx="77788" cy="3810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4" name="Line 1846"/>
            <p:cNvSpPr>
              <a:spLocks noChangeShapeType="1"/>
            </p:cNvSpPr>
            <p:nvPr/>
          </p:nvSpPr>
          <p:spPr bwMode="auto">
            <a:xfrm flipV="1">
              <a:off x="3278188" y="18118138"/>
              <a:ext cx="1587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5" name="Line 1847"/>
            <p:cNvSpPr>
              <a:spLocks noChangeShapeType="1"/>
            </p:cNvSpPr>
            <p:nvPr/>
          </p:nvSpPr>
          <p:spPr bwMode="auto">
            <a:xfrm flipV="1">
              <a:off x="846138" y="19304001"/>
              <a:ext cx="77788" cy="396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6" name="Line 1848"/>
            <p:cNvSpPr>
              <a:spLocks noChangeShapeType="1"/>
            </p:cNvSpPr>
            <p:nvPr/>
          </p:nvSpPr>
          <p:spPr bwMode="auto">
            <a:xfrm flipV="1">
              <a:off x="974726" y="19323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7" name="Line 1849"/>
            <p:cNvSpPr>
              <a:spLocks noChangeShapeType="1"/>
            </p:cNvSpPr>
            <p:nvPr/>
          </p:nvSpPr>
          <p:spPr bwMode="auto">
            <a:xfrm flipV="1">
              <a:off x="1104901" y="193119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8" name="Line 1850"/>
            <p:cNvSpPr>
              <a:spLocks noChangeShapeType="1"/>
            </p:cNvSpPr>
            <p:nvPr/>
          </p:nvSpPr>
          <p:spPr bwMode="auto">
            <a:xfrm flipV="1">
              <a:off x="1231901" y="19299238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19" name="Line 1851"/>
            <p:cNvSpPr>
              <a:spLocks noChangeShapeType="1"/>
            </p:cNvSpPr>
            <p:nvPr/>
          </p:nvSpPr>
          <p:spPr bwMode="auto">
            <a:xfrm flipV="1">
              <a:off x="1362076" y="19288126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0" name="Line 1852"/>
            <p:cNvSpPr>
              <a:spLocks noChangeShapeType="1"/>
            </p:cNvSpPr>
            <p:nvPr/>
          </p:nvSpPr>
          <p:spPr bwMode="auto">
            <a:xfrm flipV="1">
              <a:off x="1490663" y="192754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1" name="Line 1853"/>
            <p:cNvSpPr>
              <a:spLocks noChangeShapeType="1"/>
            </p:cNvSpPr>
            <p:nvPr/>
          </p:nvSpPr>
          <p:spPr bwMode="auto">
            <a:xfrm flipV="1">
              <a:off x="1620838" y="1926590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2" name="Line 1854"/>
            <p:cNvSpPr>
              <a:spLocks noChangeShapeType="1"/>
            </p:cNvSpPr>
            <p:nvPr/>
          </p:nvSpPr>
          <p:spPr bwMode="auto">
            <a:xfrm flipV="1">
              <a:off x="1749426" y="1925320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3" name="Line 1855"/>
            <p:cNvSpPr>
              <a:spLocks noChangeShapeType="1"/>
            </p:cNvSpPr>
            <p:nvPr/>
          </p:nvSpPr>
          <p:spPr bwMode="auto">
            <a:xfrm flipV="1">
              <a:off x="1876426" y="19242088"/>
              <a:ext cx="88900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4" name="Line 1856"/>
            <p:cNvSpPr>
              <a:spLocks noChangeShapeType="1"/>
            </p:cNvSpPr>
            <p:nvPr/>
          </p:nvSpPr>
          <p:spPr bwMode="auto">
            <a:xfrm flipV="1">
              <a:off x="2006601" y="192293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5" name="Line 1857"/>
            <p:cNvSpPr>
              <a:spLocks noChangeShapeType="1"/>
            </p:cNvSpPr>
            <p:nvPr/>
          </p:nvSpPr>
          <p:spPr bwMode="auto">
            <a:xfrm flipV="1">
              <a:off x="2135188" y="192182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6" name="Line 1858"/>
            <p:cNvSpPr>
              <a:spLocks noChangeShapeType="1"/>
            </p:cNvSpPr>
            <p:nvPr/>
          </p:nvSpPr>
          <p:spPr bwMode="auto">
            <a:xfrm flipV="1">
              <a:off x="2265363" y="192055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7" name="Line 1859"/>
            <p:cNvSpPr>
              <a:spLocks noChangeShapeType="1"/>
            </p:cNvSpPr>
            <p:nvPr/>
          </p:nvSpPr>
          <p:spPr bwMode="auto">
            <a:xfrm flipV="1">
              <a:off x="2395538" y="19196051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8" name="Line 1860"/>
            <p:cNvSpPr>
              <a:spLocks noChangeShapeType="1"/>
            </p:cNvSpPr>
            <p:nvPr/>
          </p:nvSpPr>
          <p:spPr bwMode="auto">
            <a:xfrm flipV="1">
              <a:off x="2522538" y="19181763"/>
              <a:ext cx="87313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29" name="Line 1861"/>
            <p:cNvSpPr>
              <a:spLocks noChangeShapeType="1"/>
            </p:cNvSpPr>
            <p:nvPr/>
          </p:nvSpPr>
          <p:spPr bwMode="auto">
            <a:xfrm flipV="1">
              <a:off x="2651126" y="191722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0" name="Line 1862"/>
            <p:cNvSpPr>
              <a:spLocks noChangeShapeType="1"/>
            </p:cNvSpPr>
            <p:nvPr/>
          </p:nvSpPr>
          <p:spPr bwMode="auto">
            <a:xfrm flipV="1">
              <a:off x="2781301" y="1915953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1" name="Line 1863"/>
            <p:cNvSpPr>
              <a:spLocks noChangeShapeType="1"/>
            </p:cNvSpPr>
            <p:nvPr/>
          </p:nvSpPr>
          <p:spPr bwMode="auto">
            <a:xfrm flipV="1">
              <a:off x="2909888" y="19146838"/>
              <a:ext cx="85725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2" name="Line 1864"/>
            <p:cNvSpPr>
              <a:spLocks noChangeShapeType="1"/>
            </p:cNvSpPr>
            <p:nvPr/>
          </p:nvSpPr>
          <p:spPr bwMode="auto">
            <a:xfrm flipV="1">
              <a:off x="3040063" y="191357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3" name="Line 1865"/>
            <p:cNvSpPr>
              <a:spLocks noChangeShapeType="1"/>
            </p:cNvSpPr>
            <p:nvPr/>
          </p:nvSpPr>
          <p:spPr bwMode="auto">
            <a:xfrm flipV="1">
              <a:off x="3167063" y="1912302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4" name="Line 1866"/>
            <p:cNvSpPr>
              <a:spLocks noChangeShapeType="1"/>
            </p:cNvSpPr>
            <p:nvPr/>
          </p:nvSpPr>
          <p:spPr bwMode="auto">
            <a:xfrm flipV="1">
              <a:off x="3297238" y="1911191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5" name="Line 1867"/>
            <p:cNvSpPr>
              <a:spLocks noChangeShapeType="1"/>
            </p:cNvSpPr>
            <p:nvPr/>
          </p:nvSpPr>
          <p:spPr bwMode="auto">
            <a:xfrm flipV="1">
              <a:off x="3425826" y="19099213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6" name="Line 1868"/>
            <p:cNvSpPr>
              <a:spLocks noChangeShapeType="1"/>
            </p:cNvSpPr>
            <p:nvPr/>
          </p:nvSpPr>
          <p:spPr bwMode="auto">
            <a:xfrm flipV="1">
              <a:off x="3556001" y="19089688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7" name="Line 1869"/>
            <p:cNvSpPr>
              <a:spLocks noChangeShapeType="1"/>
            </p:cNvSpPr>
            <p:nvPr/>
          </p:nvSpPr>
          <p:spPr bwMode="auto">
            <a:xfrm flipV="1">
              <a:off x="3683001" y="19076988"/>
              <a:ext cx="87313" cy="6350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8" name="Line 1870"/>
            <p:cNvSpPr>
              <a:spLocks noChangeShapeType="1"/>
            </p:cNvSpPr>
            <p:nvPr/>
          </p:nvSpPr>
          <p:spPr bwMode="auto">
            <a:xfrm flipV="1">
              <a:off x="3811588" y="190658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39" name="Line 1871"/>
            <p:cNvSpPr>
              <a:spLocks noChangeShapeType="1"/>
            </p:cNvSpPr>
            <p:nvPr/>
          </p:nvSpPr>
          <p:spPr bwMode="auto">
            <a:xfrm flipV="1">
              <a:off x="3941763" y="19053176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0" name="Line 1872"/>
            <p:cNvSpPr>
              <a:spLocks noChangeShapeType="1"/>
            </p:cNvSpPr>
            <p:nvPr/>
          </p:nvSpPr>
          <p:spPr bwMode="auto">
            <a:xfrm flipV="1">
              <a:off x="4071938" y="19042063"/>
              <a:ext cx="84138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1" name="Line 1873"/>
            <p:cNvSpPr>
              <a:spLocks noChangeShapeType="1"/>
            </p:cNvSpPr>
            <p:nvPr/>
          </p:nvSpPr>
          <p:spPr bwMode="auto">
            <a:xfrm>
              <a:off x="4200526" y="19037301"/>
              <a:ext cx="11113" cy="158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  <p:sp>
          <p:nvSpPr>
            <p:cNvPr id="9042" name="Line 1874"/>
            <p:cNvSpPr>
              <a:spLocks noChangeShapeType="1"/>
            </p:cNvSpPr>
            <p:nvPr/>
          </p:nvSpPr>
          <p:spPr bwMode="auto">
            <a:xfrm flipV="1">
              <a:off x="846138" y="19335751"/>
              <a:ext cx="85725" cy="7938"/>
            </a:xfrm>
            <a:prstGeom prst="line">
              <a:avLst/>
            </a:prstGeom>
            <a:noFill/>
            <a:ln w="44450">
              <a:solidFill>
                <a:srgbClr val="000000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b-NO"/>
            </a:p>
          </p:txBody>
        </p:sp>
      </p:grpSp>
      <p:sp>
        <p:nvSpPr>
          <p:cNvPr id="9043" name="Rectangle 1875"/>
          <p:cNvSpPr>
            <a:spLocks noChangeArrowheads="1"/>
          </p:cNvSpPr>
          <p:nvPr/>
        </p:nvSpPr>
        <p:spPr bwMode="auto">
          <a:xfrm>
            <a:off x="-1601787" y="22402801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4" name="Rectangle 1876"/>
          <p:cNvSpPr>
            <a:spLocks noChangeArrowheads="1"/>
          </p:cNvSpPr>
          <p:nvPr/>
        </p:nvSpPr>
        <p:spPr bwMode="auto">
          <a:xfrm>
            <a:off x="-1601787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5" name="Rectangle 1877"/>
          <p:cNvSpPr>
            <a:spLocks noChangeArrowheads="1"/>
          </p:cNvSpPr>
          <p:nvPr/>
        </p:nvSpPr>
        <p:spPr bwMode="auto">
          <a:xfrm>
            <a:off x="-1601787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6" name="Rectangle 1878"/>
          <p:cNvSpPr>
            <a:spLocks noChangeArrowheads="1"/>
          </p:cNvSpPr>
          <p:nvPr/>
        </p:nvSpPr>
        <p:spPr bwMode="auto">
          <a:xfrm>
            <a:off x="7577138" y="26687463"/>
            <a:ext cx="11320463" cy="3671888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7" name="Rectangle 1879"/>
          <p:cNvSpPr>
            <a:spLocks noChangeArrowheads="1"/>
          </p:cNvSpPr>
          <p:nvPr/>
        </p:nvSpPr>
        <p:spPr bwMode="auto">
          <a:xfrm>
            <a:off x="7577138" y="30970538"/>
            <a:ext cx="11320463" cy="42846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8" name="Freeform 1880"/>
          <p:cNvSpPr>
            <a:spLocks/>
          </p:cNvSpPr>
          <p:nvPr/>
        </p:nvSpPr>
        <p:spPr bwMode="auto">
          <a:xfrm>
            <a:off x="846138" y="22709188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49" name="Freeform 1881"/>
          <p:cNvSpPr>
            <a:spLocks/>
          </p:cNvSpPr>
          <p:nvPr/>
        </p:nvSpPr>
        <p:spPr bwMode="auto">
          <a:xfrm>
            <a:off x="781051" y="22677438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50" name="Freeform 1882"/>
          <p:cNvSpPr>
            <a:spLocks/>
          </p:cNvSpPr>
          <p:nvPr/>
        </p:nvSpPr>
        <p:spPr bwMode="auto">
          <a:xfrm>
            <a:off x="4627563" y="25703213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5" name="Freeform 1897"/>
          <p:cNvSpPr>
            <a:spLocks noEditPoints="1"/>
          </p:cNvSpPr>
          <p:nvPr/>
        </p:nvSpPr>
        <p:spPr bwMode="auto">
          <a:xfrm>
            <a:off x="5367338" y="23882351"/>
            <a:ext cx="242888" cy="320675"/>
          </a:xfrm>
          <a:custGeom>
            <a:avLst/>
            <a:gdLst/>
            <a:ahLst/>
            <a:cxnLst>
              <a:cxn ang="0">
                <a:pos x="0" y="104"/>
              </a:cxn>
              <a:cxn ang="0">
                <a:pos x="1" y="80"/>
              </a:cxn>
              <a:cxn ang="0">
                <a:pos x="11" y="42"/>
              </a:cxn>
              <a:cxn ang="0">
                <a:pos x="22" y="28"/>
              </a:cxn>
              <a:cxn ang="0">
                <a:pos x="34" y="15"/>
              </a:cxn>
              <a:cxn ang="0">
                <a:pos x="60" y="2"/>
              </a:cxn>
              <a:cxn ang="0">
                <a:pos x="76" y="0"/>
              </a:cxn>
              <a:cxn ang="0">
                <a:pos x="97" y="3"/>
              </a:cxn>
              <a:cxn ang="0">
                <a:pos x="115" y="13"/>
              </a:cxn>
              <a:cxn ang="0">
                <a:pos x="130" y="26"/>
              </a:cxn>
              <a:cxn ang="0">
                <a:pos x="142" y="47"/>
              </a:cxn>
              <a:cxn ang="0">
                <a:pos x="151" y="72"/>
              </a:cxn>
              <a:cxn ang="0">
                <a:pos x="153" y="101"/>
              </a:cxn>
              <a:cxn ang="0">
                <a:pos x="151" y="122"/>
              </a:cxn>
              <a:cxn ang="0">
                <a:pos x="142" y="158"/>
              </a:cxn>
              <a:cxn ang="0">
                <a:pos x="133" y="171"/>
              </a:cxn>
              <a:cxn ang="0">
                <a:pos x="122" y="186"/>
              </a:cxn>
              <a:cxn ang="0">
                <a:pos x="93" y="201"/>
              </a:cxn>
              <a:cxn ang="0">
                <a:pos x="76" y="202"/>
              </a:cxn>
              <a:cxn ang="0">
                <a:pos x="58" y="201"/>
              </a:cxn>
              <a:cxn ang="0">
                <a:pos x="31" y="186"/>
              </a:cxn>
              <a:cxn ang="0">
                <a:pos x="19" y="171"/>
              </a:cxn>
              <a:cxn ang="0">
                <a:pos x="11" y="157"/>
              </a:cxn>
              <a:cxn ang="0">
                <a:pos x="1" y="122"/>
              </a:cxn>
              <a:cxn ang="0">
                <a:pos x="0" y="104"/>
              </a:cxn>
              <a:cxn ang="0">
                <a:pos x="21" y="104"/>
              </a:cxn>
              <a:cxn ang="0">
                <a:pos x="22" y="122"/>
              </a:cxn>
              <a:cxn ang="0">
                <a:pos x="31" y="150"/>
              </a:cxn>
              <a:cxn ang="0">
                <a:pos x="37" y="160"/>
              </a:cxn>
              <a:cxn ang="0">
                <a:pos x="45" y="170"/>
              </a:cxn>
              <a:cxn ang="0">
                <a:pos x="65" y="179"/>
              </a:cxn>
              <a:cxn ang="0">
                <a:pos x="76" y="179"/>
              </a:cxn>
              <a:cxn ang="0">
                <a:pos x="88" y="179"/>
              </a:cxn>
              <a:cxn ang="0">
                <a:pos x="107" y="170"/>
              </a:cxn>
              <a:cxn ang="0">
                <a:pos x="115" y="160"/>
              </a:cxn>
              <a:cxn ang="0">
                <a:pos x="122" y="148"/>
              </a:cxn>
              <a:cxn ang="0">
                <a:pos x="130" y="119"/>
              </a:cxn>
              <a:cxn ang="0">
                <a:pos x="130" y="101"/>
              </a:cxn>
              <a:cxn ang="0">
                <a:pos x="130" y="77"/>
              </a:cxn>
              <a:cxn ang="0">
                <a:pos x="122" y="55"/>
              </a:cxn>
              <a:cxn ang="0">
                <a:pos x="115" y="42"/>
              </a:cxn>
              <a:cxn ang="0">
                <a:pos x="104" y="33"/>
              </a:cxn>
              <a:cxn ang="0">
                <a:pos x="91" y="24"/>
              </a:cxn>
              <a:cxn ang="0">
                <a:pos x="76" y="23"/>
              </a:cxn>
              <a:cxn ang="0">
                <a:pos x="65" y="23"/>
              </a:cxn>
              <a:cxn ang="0">
                <a:pos x="45" y="34"/>
              </a:cxn>
              <a:cxn ang="0">
                <a:pos x="37" y="42"/>
              </a:cxn>
              <a:cxn ang="0">
                <a:pos x="31" y="54"/>
              </a:cxn>
              <a:cxn ang="0">
                <a:pos x="22" y="85"/>
              </a:cxn>
              <a:cxn ang="0">
                <a:pos x="21" y="104"/>
              </a:cxn>
            </a:cxnLst>
            <a:rect l="0" t="0" r="r" b="b"/>
            <a:pathLst>
              <a:path w="153" h="202">
                <a:moveTo>
                  <a:pt x="0" y="104"/>
                </a:moveTo>
                <a:lnTo>
                  <a:pt x="1" y="80"/>
                </a:lnTo>
                <a:lnTo>
                  <a:pt x="11" y="42"/>
                </a:lnTo>
                <a:lnTo>
                  <a:pt x="22" y="28"/>
                </a:lnTo>
                <a:lnTo>
                  <a:pt x="34" y="15"/>
                </a:lnTo>
                <a:lnTo>
                  <a:pt x="60" y="2"/>
                </a:lnTo>
                <a:lnTo>
                  <a:pt x="76" y="0"/>
                </a:lnTo>
                <a:lnTo>
                  <a:pt x="97" y="3"/>
                </a:lnTo>
                <a:lnTo>
                  <a:pt x="115" y="13"/>
                </a:lnTo>
                <a:lnTo>
                  <a:pt x="130" y="26"/>
                </a:lnTo>
                <a:lnTo>
                  <a:pt x="142" y="47"/>
                </a:lnTo>
                <a:lnTo>
                  <a:pt x="151" y="72"/>
                </a:lnTo>
                <a:lnTo>
                  <a:pt x="153" y="101"/>
                </a:lnTo>
                <a:lnTo>
                  <a:pt x="151" y="122"/>
                </a:lnTo>
                <a:lnTo>
                  <a:pt x="142" y="158"/>
                </a:lnTo>
                <a:lnTo>
                  <a:pt x="133" y="171"/>
                </a:lnTo>
                <a:lnTo>
                  <a:pt x="122" y="186"/>
                </a:lnTo>
                <a:lnTo>
                  <a:pt x="93" y="201"/>
                </a:lnTo>
                <a:lnTo>
                  <a:pt x="76" y="202"/>
                </a:lnTo>
                <a:lnTo>
                  <a:pt x="58" y="201"/>
                </a:lnTo>
                <a:lnTo>
                  <a:pt x="31" y="186"/>
                </a:lnTo>
                <a:lnTo>
                  <a:pt x="19" y="171"/>
                </a:lnTo>
                <a:lnTo>
                  <a:pt x="11" y="157"/>
                </a:lnTo>
                <a:lnTo>
                  <a:pt x="1" y="122"/>
                </a:lnTo>
                <a:lnTo>
                  <a:pt x="0" y="104"/>
                </a:lnTo>
                <a:close/>
                <a:moveTo>
                  <a:pt x="21" y="104"/>
                </a:moveTo>
                <a:lnTo>
                  <a:pt x="22" y="122"/>
                </a:lnTo>
                <a:lnTo>
                  <a:pt x="31" y="150"/>
                </a:lnTo>
                <a:lnTo>
                  <a:pt x="37" y="160"/>
                </a:lnTo>
                <a:lnTo>
                  <a:pt x="45" y="170"/>
                </a:lnTo>
                <a:lnTo>
                  <a:pt x="65" y="179"/>
                </a:lnTo>
                <a:lnTo>
                  <a:pt x="76" y="179"/>
                </a:lnTo>
                <a:lnTo>
                  <a:pt x="88" y="179"/>
                </a:lnTo>
                <a:lnTo>
                  <a:pt x="107" y="170"/>
                </a:lnTo>
                <a:lnTo>
                  <a:pt x="115" y="160"/>
                </a:lnTo>
                <a:lnTo>
                  <a:pt x="122" y="148"/>
                </a:lnTo>
                <a:lnTo>
                  <a:pt x="130" y="119"/>
                </a:lnTo>
                <a:lnTo>
                  <a:pt x="130" y="101"/>
                </a:lnTo>
                <a:lnTo>
                  <a:pt x="130" y="77"/>
                </a:lnTo>
                <a:lnTo>
                  <a:pt x="122" y="55"/>
                </a:lnTo>
                <a:lnTo>
                  <a:pt x="115" y="42"/>
                </a:lnTo>
                <a:lnTo>
                  <a:pt x="104" y="33"/>
                </a:lnTo>
                <a:lnTo>
                  <a:pt x="91" y="24"/>
                </a:lnTo>
                <a:lnTo>
                  <a:pt x="76" y="23"/>
                </a:lnTo>
                <a:lnTo>
                  <a:pt x="65" y="23"/>
                </a:lnTo>
                <a:lnTo>
                  <a:pt x="45" y="34"/>
                </a:lnTo>
                <a:lnTo>
                  <a:pt x="37" y="42"/>
                </a:lnTo>
                <a:lnTo>
                  <a:pt x="31" y="54"/>
                </a:lnTo>
                <a:lnTo>
                  <a:pt x="22" y="85"/>
                </a:lnTo>
                <a:lnTo>
                  <a:pt x="21" y="10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6" name="Freeform 1898"/>
          <p:cNvSpPr>
            <a:spLocks noEditPoints="1"/>
          </p:cNvSpPr>
          <p:nvPr/>
        </p:nvSpPr>
        <p:spPr bwMode="auto">
          <a:xfrm>
            <a:off x="5646738" y="23887113"/>
            <a:ext cx="160338" cy="315913"/>
          </a:xfrm>
          <a:custGeom>
            <a:avLst/>
            <a:gdLst/>
            <a:ahLst/>
            <a:cxnLst>
              <a:cxn ang="0">
                <a:pos x="18" y="196"/>
              </a:cxn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2"/>
              </a:cxn>
              <a:cxn ang="0">
                <a:pos x="34" y="56"/>
              </a:cxn>
              <a:cxn ang="0">
                <a:pos x="42" y="52"/>
              </a:cxn>
              <a:cxn ang="0">
                <a:pos x="52" y="51"/>
              </a:cxn>
              <a:cxn ang="0">
                <a:pos x="65" y="52"/>
              </a:cxn>
              <a:cxn ang="0">
                <a:pos x="76" y="59"/>
              </a:cxn>
              <a:cxn ang="0">
                <a:pos x="86" y="69"/>
              </a:cxn>
              <a:cxn ang="0">
                <a:pos x="94" y="83"/>
              </a:cxn>
              <a:cxn ang="0">
                <a:pos x="99" y="101"/>
              </a:cxn>
              <a:cxn ang="0">
                <a:pos x="101" y="124"/>
              </a:cxn>
              <a:cxn ang="0">
                <a:pos x="99" y="141"/>
              </a:cxn>
              <a:cxn ang="0">
                <a:pos x="93" y="168"/>
              </a:cxn>
              <a:cxn ang="0">
                <a:pos x="86" y="180"/>
              </a:cxn>
              <a:cxn ang="0">
                <a:pos x="78" y="188"/>
              </a:cxn>
              <a:cxn ang="0">
                <a:pos x="60" y="198"/>
              </a:cxn>
              <a:cxn ang="0">
                <a:pos x="50" y="199"/>
              </a:cxn>
              <a:cxn ang="0">
                <a:pos x="41" y="198"/>
              </a:cxn>
              <a:cxn ang="0">
                <a:pos x="32" y="194"/>
              </a:cxn>
              <a:cxn ang="0">
                <a:pos x="24" y="188"/>
              </a:cxn>
              <a:cxn ang="0">
                <a:pos x="18" y="178"/>
              </a:cxn>
              <a:cxn ang="0">
                <a:pos x="18" y="196"/>
              </a:cxn>
              <a:cxn ang="0">
                <a:pos x="18" y="124"/>
              </a:cxn>
              <a:cxn ang="0">
                <a:pos x="19" y="144"/>
              </a:cxn>
              <a:cxn ang="0">
                <a:pos x="23" y="157"/>
              </a:cxn>
              <a:cxn ang="0">
                <a:pos x="28" y="167"/>
              </a:cxn>
              <a:cxn ang="0">
                <a:pos x="34" y="173"/>
              </a:cxn>
              <a:cxn ang="0">
                <a:pos x="41" y="178"/>
              </a:cxn>
              <a:cxn ang="0">
                <a:pos x="50" y="180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0" y="124"/>
              </a:cxn>
              <a:cxn ang="0">
                <a:pos x="80" y="100"/>
              </a:cxn>
              <a:cxn ang="0">
                <a:pos x="72" y="83"/>
              </a:cxn>
              <a:cxn ang="0">
                <a:pos x="62" y="74"/>
              </a:cxn>
              <a:cxn ang="0">
                <a:pos x="49" y="70"/>
              </a:cxn>
              <a:cxn ang="0">
                <a:pos x="37" y="74"/>
              </a:cxn>
              <a:cxn ang="0">
                <a:pos x="28" y="85"/>
              </a:cxn>
              <a:cxn ang="0">
                <a:pos x="19" y="100"/>
              </a:cxn>
              <a:cxn ang="0">
                <a:pos x="18" y="124"/>
              </a:cxn>
            </a:cxnLst>
            <a:rect l="0" t="0" r="r" b="b"/>
            <a:pathLst>
              <a:path w="101" h="199">
                <a:moveTo>
                  <a:pt x="18" y="196"/>
                </a:moveTo>
                <a:lnTo>
                  <a:pt x="0" y="196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2"/>
                </a:lnTo>
                <a:lnTo>
                  <a:pt x="34" y="56"/>
                </a:lnTo>
                <a:lnTo>
                  <a:pt x="42" y="52"/>
                </a:lnTo>
                <a:lnTo>
                  <a:pt x="52" y="51"/>
                </a:lnTo>
                <a:lnTo>
                  <a:pt x="65" y="52"/>
                </a:lnTo>
                <a:lnTo>
                  <a:pt x="76" y="59"/>
                </a:lnTo>
                <a:lnTo>
                  <a:pt x="86" y="69"/>
                </a:lnTo>
                <a:lnTo>
                  <a:pt x="94" y="83"/>
                </a:lnTo>
                <a:lnTo>
                  <a:pt x="99" y="101"/>
                </a:lnTo>
                <a:lnTo>
                  <a:pt x="101" y="124"/>
                </a:lnTo>
                <a:lnTo>
                  <a:pt x="99" y="141"/>
                </a:lnTo>
                <a:lnTo>
                  <a:pt x="93" y="168"/>
                </a:lnTo>
                <a:lnTo>
                  <a:pt x="86" y="180"/>
                </a:lnTo>
                <a:lnTo>
                  <a:pt x="78" y="188"/>
                </a:lnTo>
                <a:lnTo>
                  <a:pt x="60" y="198"/>
                </a:lnTo>
                <a:lnTo>
                  <a:pt x="50" y="199"/>
                </a:lnTo>
                <a:lnTo>
                  <a:pt x="41" y="198"/>
                </a:lnTo>
                <a:lnTo>
                  <a:pt x="32" y="194"/>
                </a:lnTo>
                <a:lnTo>
                  <a:pt x="24" y="188"/>
                </a:lnTo>
                <a:lnTo>
                  <a:pt x="18" y="178"/>
                </a:lnTo>
                <a:lnTo>
                  <a:pt x="18" y="196"/>
                </a:lnTo>
                <a:close/>
                <a:moveTo>
                  <a:pt x="18" y="124"/>
                </a:moveTo>
                <a:lnTo>
                  <a:pt x="19" y="144"/>
                </a:lnTo>
                <a:lnTo>
                  <a:pt x="23" y="157"/>
                </a:lnTo>
                <a:lnTo>
                  <a:pt x="28" y="167"/>
                </a:lnTo>
                <a:lnTo>
                  <a:pt x="34" y="173"/>
                </a:lnTo>
                <a:lnTo>
                  <a:pt x="41" y="178"/>
                </a:lnTo>
                <a:lnTo>
                  <a:pt x="50" y="180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0" y="124"/>
                </a:lnTo>
                <a:lnTo>
                  <a:pt x="80" y="100"/>
                </a:lnTo>
                <a:lnTo>
                  <a:pt x="72" y="83"/>
                </a:lnTo>
                <a:lnTo>
                  <a:pt x="62" y="74"/>
                </a:lnTo>
                <a:lnTo>
                  <a:pt x="49" y="70"/>
                </a:lnTo>
                <a:lnTo>
                  <a:pt x="37" y="74"/>
                </a:lnTo>
                <a:lnTo>
                  <a:pt x="28" y="85"/>
                </a:lnTo>
                <a:lnTo>
                  <a:pt x="19" y="100"/>
                </a:lnTo>
                <a:lnTo>
                  <a:pt x="18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7" name="Freeform 1899"/>
          <p:cNvSpPr>
            <a:spLocks/>
          </p:cNvSpPr>
          <p:nvPr/>
        </p:nvSpPr>
        <p:spPr bwMode="auto">
          <a:xfrm>
            <a:off x="5832476" y="23968076"/>
            <a:ext cx="153988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99"/>
              </a:cxn>
              <a:cxn ang="0">
                <a:pos x="23" y="112"/>
              </a:cxn>
              <a:cxn ang="0">
                <a:pos x="30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6"/>
              </a:cxn>
              <a:cxn ang="0">
                <a:pos x="77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51" y="85"/>
              </a:cxn>
              <a:cxn ang="0">
                <a:pos x="30" y="78"/>
              </a:cxn>
              <a:cxn ang="0">
                <a:pos x="20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4" y="41"/>
              </a:cxn>
              <a:cxn ang="0">
                <a:pos x="5" y="24"/>
              </a:cxn>
              <a:cxn ang="0">
                <a:pos x="15" y="11"/>
              </a:cxn>
              <a:cxn ang="0">
                <a:pos x="28" y="3"/>
              </a:cxn>
              <a:cxn ang="0">
                <a:pos x="48" y="0"/>
              </a:cxn>
              <a:cxn ang="0">
                <a:pos x="59" y="1"/>
              </a:cxn>
              <a:cxn ang="0">
                <a:pos x="70" y="5"/>
              </a:cxn>
              <a:cxn ang="0">
                <a:pos x="79" y="10"/>
              </a:cxn>
              <a:cxn ang="0">
                <a:pos x="85" y="18"/>
              </a:cxn>
              <a:cxn ang="0">
                <a:pos x="90" y="26"/>
              </a:cxn>
              <a:cxn ang="0">
                <a:pos x="92" y="41"/>
              </a:cxn>
              <a:cxn ang="0">
                <a:pos x="72" y="44"/>
              </a:cxn>
              <a:cxn ang="0">
                <a:pos x="70" y="32"/>
              </a:cxn>
              <a:cxn ang="0">
                <a:pos x="57" y="21"/>
              </a:cxn>
              <a:cxn ang="0">
                <a:pos x="48" y="19"/>
              </a:cxn>
              <a:cxn ang="0">
                <a:pos x="36" y="21"/>
              </a:cxn>
              <a:cxn ang="0">
                <a:pos x="28" y="26"/>
              </a:cxn>
              <a:cxn ang="0">
                <a:pos x="23" y="31"/>
              </a:cxn>
              <a:cxn ang="0">
                <a:pos x="23" y="39"/>
              </a:cxn>
              <a:cxn ang="0">
                <a:pos x="23" y="45"/>
              </a:cxn>
              <a:cxn ang="0">
                <a:pos x="28" y="50"/>
              </a:cxn>
              <a:cxn ang="0">
                <a:pos x="35" y="54"/>
              </a:cxn>
              <a:cxn ang="0">
                <a:pos x="49" y="58"/>
              </a:cxn>
              <a:cxn ang="0">
                <a:pos x="70" y="67"/>
              </a:cxn>
              <a:cxn ang="0">
                <a:pos x="82" y="72"/>
              </a:cxn>
              <a:cxn ang="0">
                <a:pos x="88" y="76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5" y="122"/>
              </a:cxn>
              <a:cxn ang="0">
                <a:pos x="84" y="135"/>
              </a:cxn>
              <a:cxn ang="0">
                <a:pos x="69" y="147"/>
              </a:cxn>
              <a:cxn ang="0">
                <a:pos x="49" y="148"/>
              </a:cxn>
              <a:cxn ang="0">
                <a:pos x="30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8">
                <a:moveTo>
                  <a:pt x="0" y="103"/>
                </a:moveTo>
                <a:lnTo>
                  <a:pt x="20" y="99"/>
                </a:lnTo>
                <a:lnTo>
                  <a:pt x="23" y="112"/>
                </a:lnTo>
                <a:lnTo>
                  <a:pt x="30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6"/>
                </a:lnTo>
                <a:lnTo>
                  <a:pt x="77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51" y="85"/>
                </a:lnTo>
                <a:lnTo>
                  <a:pt x="30" y="78"/>
                </a:lnTo>
                <a:lnTo>
                  <a:pt x="20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4" y="41"/>
                </a:lnTo>
                <a:lnTo>
                  <a:pt x="5" y="24"/>
                </a:lnTo>
                <a:lnTo>
                  <a:pt x="15" y="11"/>
                </a:lnTo>
                <a:lnTo>
                  <a:pt x="28" y="3"/>
                </a:lnTo>
                <a:lnTo>
                  <a:pt x="48" y="0"/>
                </a:lnTo>
                <a:lnTo>
                  <a:pt x="59" y="1"/>
                </a:lnTo>
                <a:lnTo>
                  <a:pt x="70" y="5"/>
                </a:lnTo>
                <a:lnTo>
                  <a:pt x="79" y="10"/>
                </a:lnTo>
                <a:lnTo>
                  <a:pt x="85" y="18"/>
                </a:lnTo>
                <a:lnTo>
                  <a:pt x="90" y="26"/>
                </a:lnTo>
                <a:lnTo>
                  <a:pt x="92" y="41"/>
                </a:lnTo>
                <a:lnTo>
                  <a:pt x="72" y="44"/>
                </a:lnTo>
                <a:lnTo>
                  <a:pt x="70" y="32"/>
                </a:lnTo>
                <a:lnTo>
                  <a:pt x="57" y="21"/>
                </a:lnTo>
                <a:lnTo>
                  <a:pt x="48" y="19"/>
                </a:lnTo>
                <a:lnTo>
                  <a:pt x="36" y="21"/>
                </a:lnTo>
                <a:lnTo>
                  <a:pt x="28" y="26"/>
                </a:lnTo>
                <a:lnTo>
                  <a:pt x="23" y="31"/>
                </a:lnTo>
                <a:lnTo>
                  <a:pt x="23" y="39"/>
                </a:lnTo>
                <a:lnTo>
                  <a:pt x="23" y="45"/>
                </a:lnTo>
                <a:lnTo>
                  <a:pt x="28" y="50"/>
                </a:lnTo>
                <a:lnTo>
                  <a:pt x="35" y="54"/>
                </a:lnTo>
                <a:lnTo>
                  <a:pt x="49" y="58"/>
                </a:lnTo>
                <a:lnTo>
                  <a:pt x="70" y="67"/>
                </a:lnTo>
                <a:lnTo>
                  <a:pt x="82" y="72"/>
                </a:lnTo>
                <a:lnTo>
                  <a:pt x="88" y="76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5" y="122"/>
                </a:lnTo>
                <a:lnTo>
                  <a:pt x="84" y="135"/>
                </a:lnTo>
                <a:lnTo>
                  <a:pt x="69" y="147"/>
                </a:lnTo>
                <a:lnTo>
                  <a:pt x="49" y="148"/>
                </a:lnTo>
                <a:lnTo>
                  <a:pt x="30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8" name="Freeform 1900"/>
          <p:cNvSpPr>
            <a:spLocks noEditPoints="1"/>
          </p:cNvSpPr>
          <p:nvPr/>
        </p:nvSpPr>
        <p:spPr bwMode="auto">
          <a:xfrm>
            <a:off x="6011863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5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5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69" name="Freeform 1901"/>
          <p:cNvSpPr>
            <a:spLocks/>
          </p:cNvSpPr>
          <p:nvPr/>
        </p:nvSpPr>
        <p:spPr bwMode="auto">
          <a:xfrm>
            <a:off x="6218238" y="23968076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5" y="11"/>
              </a:cxn>
              <a:cxn ang="0">
                <a:pos x="31" y="5"/>
              </a:cxn>
              <a:cxn ang="0">
                <a:pos x="36" y="1"/>
              </a:cxn>
              <a:cxn ang="0">
                <a:pos x="43" y="0"/>
              </a:cxn>
              <a:cxn ang="0">
                <a:pos x="53" y="1"/>
              </a:cxn>
              <a:cxn ang="0">
                <a:pos x="64" y="8"/>
              </a:cxn>
              <a:cxn ang="0">
                <a:pos x="58" y="31"/>
              </a:cxn>
              <a:cxn ang="0">
                <a:pos x="49" y="26"/>
              </a:cxn>
              <a:cxn ang="0">
                <a:pos x="43" y="26"/>
              </a:cxn>
              <a:cxn ang="0">
                <a:pos x="36" y="26"/>
              </a:cxn>
              <a:cxn ang="0">
                <a:pos x="31" y="29"/>
              </a:cxn>
              <a:cxn ang="0">
                <a:pos x="27" y="34"/>
              </a:cxn>
              <a:cxn ang="0">
                <a:pos x="23" y="42"/>
              </a:cxn>
              <a:cxn ang="0">
                <a:pos x="20" y="55"/>
              </a:cxn>
              <a:cxn ang="0">
                <a:pos x="20" y="72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5" y="11"/>
                </a:lnTo>
                <a:lnTo>
                  <a:pt x="31" y="5"/>
                </a:lnTo>
                <a:lnTo>
                  <a:pt x="36" y="1"/>
                </a:lnTo>
                <a:lnTo>
                  <a:pt x="43" y="0"/>
                </a:lnTo>
                <a:lnTo>
                  <a:pt x="53" y="1"/>
                </a:lnTo>
                <a:lnTo>
                  <a:pt x="64" y="8"/>
                </a:lnTo>
                <a:lnTo>
                  <a:pt x="58" y="31"/>
                </a:lnTo>
                <a:lnTo>
                  <a:pt x="49" y="26"/>
                </a:lnTo>
                <a:lnTo>
                  <a:pt x="43" y="26"/>
                </a:lnTo>
                <a:lnTo>
                  <a:pt x="36" y="26"/>
                </a:lnTo>
                <a:lnTo>
                  <a:pt x="31" y="29"/>
                </a:lnTo>
                <a:lnTo>
                  <a:pt x="27" y="34"/>
                </a:lnTo>
                <a:lnTo>
                  <a:pt x="23" y="42"/>
                </a:lnTo>
                <a:lnTo>
                  <a:pt x="20" y="55"/>
                </a:lnTo>
                <a:lnTo>
                  <a:pt x="20" y="72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0" name="Freeform 1902"/>
          <p:cNvSpPr>
            <a:spLocks/>
          </p:cNvSpPr>
          <p:nvPr/>
        </p:nvSpPr>
        <p:spPr bwMode="auto">
          <a:xfrm>
            <a:off x="6319838" y="239728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0" y="0"/>
              </a:cxn>
              <a:cxn ang="0">
                <a:pos x="46" y="85"/>
              </a:cxn>
              <a:cxn ang="0">
                <a:pos x="49" y="100"/>
              </a:cxn>
              <a:cxn ang="0">
                <a:pos x="52" y="114"/>
              </a:cxn>
              <a:cxn ang="0">
                <a:pos x="56" y="101"/>
              </a:cxn>
              <a:cxn ang="0">
                <a:pos x="59" y="87"/>
              </a:cxn>
              <a:cxn ang="0">
                <a:pos x="85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0" y="0"/>
                </a:lnTo>
                <a:lnTo>
                  <a:pt x="46" y="85"/>
                </a:lnTo>
                <a:lnTo>
                  <a:pt x="49" y="100"/>
                </a:lnTo>
                <a:lnTo>
                  <a:pt x="52" y="114"/>
                </a:lnTo>
                <a:lnTo>
                  <a:pt x="56" y="101"/>
                </a:lnTo>
                <a:lnTo>
                  <a:pt x="59" y="87"/>
                </a:lnTo>
                <a:lnTo>
                  <a:pt x="85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1" name="Freeform 1903"/>
          <p:cNvSpPr>
            <a:spLocks noEditPoints="1"/>
          </p:cNvSpPr>
          <p:nvPr/>
        </p:nvSpPr>
        <p:spPr bwMode="auto">
          <a:xfrm>
            <a:off x="6503988" y="23968076"/>
            <a:ext cx="168275" cy="234950"/>
          </a:xfrm>
          <a:custGeom>
            <a:avLst/>
            <a:gdLst/>
            <a:ahLst/>
            <a:cxnLst>
              <a:cxn ang="0">
                <a:pos x="86" y="99"/>
              </a:cxn>
              <a:cxn ang="0">
                <a:pos x="106" y="103"/>
              </a:cxn>
              <a:cxn ang="0">
                <a:pos x="100" y="124"/>
              </a:cxn>
              <a:cxn ang="0">
                <a:pos x="88" y="137"/>
              </a:cxn>
              <a:cxn ang="0">
                <a:pos x="73" y="147"/>
              </a:cxn>
              <a:cxn ang="0">
                <a:pos x="55" y="148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5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5"/>
              </a:cxn>
              <a:cxn ang="0">
                <a:pos x="55" y="129"/>
              </a:cxn>
              <a:cxn ang="0">
                <a:pos x="65" y="127"/>
              </a:cxn>
              <a:cxn ang="0">
                <a:pos x="82" y="112"/>
              </a:cxn>
              <a:cxn ang="0">
                <a:pos x="86" y="99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4"/>
              </a:cxn>
              <a:cxn ang="0">
                <a:pos x="69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6" y="99"/>
                </a:moveTo>
                <a:lnTo>
                  <a:pt x="106" y="103"/>
                </a:lnTo>
                <a:lnTo>
                  <a:pt x="100" y="124"/>
                </a:lnTo>
                <a:lnTo>
                  <a:pt x="88" y="137"/>
                </a:lnTo>
                <a:lnTo>
                  <a:pt x="73" y="147"/>
                </a:lnTo>
                <a:lnTo>
                  <a:pt x="55" y="148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5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5"/>
                </a:lnTo>
                <a:lnTo>
                  <a:pt x="55" y="129"/>
                </a:lnTo>
                <a:lnTo>
                  <a:pt x="65" y="127"/>
                </a:lnTo>
                <a:lnTo>
                  <a:pt x="82" y="112"/>
                </a:lnTo>
                <a:lnTo>
                  <a:pt x="86" y="99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4"/>
                </a:lnTo>
                <a:lnTo>
                  <a:pt x="69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2" name="Freeform 1904"/>
          <p:cNvSpPr>
            <a:spLocks/>
          </p:cNvSpPr>
          <p:nvPr/>
        </p:nvSpPr>
        <p:spPr bwMode="auto">
          <a:xfrm>
            <a:off x="6711951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4" y="11"/>
              </a:cxn>
              <a:cxn ang="0">
                <a:pos x="31" y="5"/>
              </a:cxn>
              <a:cxn ang="0">
                <a:pos x="35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6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4" y="11"/>
                </a:lnTo>
                <a:lnTo>
                  <a:pt x="31" y="5"/>
                </a:lnTo>
                <a:lnTo>
                  <a:pt x="35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6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3" name="Freeform 1905"/>
          <p:cNvSpPr>
            <a:spLocks/>
          </p:cNvSpPr>
          <p:nvPr/>
        </p:nvSpPr>
        <p:spPr bwMode="auto">
          <a:xfrm>
            <a:off x="6815138" y="23895051"/>
            <a:ext cx="87313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5" y="191"/>
              </a:cxn>
              <a:cxn ang="0">
                <a:pos x="47" y="193"/>
              </a:cxn>
              <a:cxn ang="0">
                <a:pos x="41" y="193"/>
              </a:cxn>
              <a:cxn ang="0">
                <a:pos x="31" y="193"/>
              </a:cxn>
              <a:cxn ang="0">
                <a:pos x="24" y="188"/>
              </a:cxn>
              <a:cxn ang="0">
                <a:pos x="19" y="184"/>
              </a:cxn>
              <a:cxn ang="0">
                <a:pos x="16" y="178"/>
              </a:cxn>
              <a:cxn ang="0">
                <a:pos x="14" y="168"/>
              </a:cxn>
              <a:cxn ang="0">
                <a:pos x="13" y="149"/>
              </a:cxn>
              <a:cxn ang="0">
                <a:pos x="13" y="69"/>
              </a:cxn>
              <a:cxn ang="0">
                <a:pos x="0" y="69"/>
              </a:cxn>
              <a:cxn ang="0">
                <a:pos x="0" y="49"/>
              </a:cxn>
              <a:cxn ang="0">
                <a:pos x="13" y="49"/>
              </a:cxn>
              <a:cxn ang="0">
                <a:pos x="13" y="15"/>
              </a:cxn>
              <a:cxn ang="0">
                <a:pos x="32" y="0"/>
              </a:cxn>
              <a:cxn ang="0">
                <a:pos x="32" y="49"/>
              </a:cxn>
              <a:cxn ang="0">
                <a:pos x="54" y="49"/>
              </a:cxn>
              <a:cxn ang="0">
                <a:pos x="54" y="69"/>
              </a:cxn>
              <a:cxn ang="0">
                <a:pos x="32" y="69"/>
              </a:cxn>
              <a:cxn ang="0">
                <a:pos x="32" y="150"/>
              </a:cxn>
              <a:cxn ang="0">
                <a:pos x="34" y="160"/>
              </a:cxn>
              <a:cxn ang="0">
                <a:pos x="36" y="165"/>
              </a:cxn>
              <a:cxn ang="0">
                <a:pos x="37" y="170"/>
              </a:cxn>
              <a:cxn ang="0">
                <a:pos x="44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5" h="193">
                <a:moveTo>
                  <a:pt x="54" y="170"/>
                </a:moveTo>
                <a:lnTo>
                  <a:pt x="55" y="191"/>
                </a:lnTo>
                <a:lnTo>
                  <a:pt x="47" y="193"/>
                </a:lnTo>
                <a:lnTo>
                  <a:pt x="41" y="193"/>
                </a:lnTo>
                <a:lnTo>
                  <a:pt x="31" y="193"/>
                </a:lnTo>
                <a:lnTo>
                  <a:pt x="24" y="188"/>
                </a:lnTo>
                <a:lnTo>
                  <a:pt x="19" y="184"/>
                </a:lnTo>
                <a:lnTo>
                  <a:pt x="16" y="178"/>
                </a:lnTo>
                <a:lnTo>
                  <a:pt x="14" y="168"/>
                </a:lnTo>
                <a:lnTo>
                  <a:pt x="13" y="149"/>
                </a:lnTo>
                <a:lnTo>
                  <a:pt x="13" y="69"/>
                </a:lnTo>
                <a:lnTo>
                  <a:pt x="0" y="69"/>
                </a:lnTo>
                <a:lnTo>
                  <a:pt x="0" y="49"/>
                </a:lnTo>
                <a:lnTo>
                  <a:pt x="13" y="49"/>
                </a:lnTo>
                <a:lnTo>
                  <a:pt x="13" y="15"/>
                </a:lnTo>
                <a:lnTo>
                  <a:pt x="32" y="0"/>
                </a:lnTo>
                <a:lnTo>
                  <a:pt x="32" y="49"/>
                </a:lnTo>
                <a:lnTo>
                  <a:pt x="54" y="49"/>
                </a:lnTo>
                <a:lnTo>
                  <a:pt x="54" y="69"/>
                </a:lnTo>
                <a:lnTo>
                  <a:pt x="32" y="69"/>
                </a:lnTo>
                <a:lnTo>
                  <a:pt x="32" y="150"/>
                </a:lnTo>
                <a:lnTo>
                  <a:pt x="34" y="160"/>
                </a:lnTo>
                <a:lnTo>
                  <a:pt x="36" y="165"/>
                </a:lnTo>
                <a:lnTo>
                  <a:pt x="37" y="170"/>
                </a:lnTo>
                <a:lnTo>
                  <a:pt x="44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4" name="Freeform 1906"/>
          <p:cNvSpPr>
            <a:spLocks/>
          </p:cNvSpPr>
          <p:nvPr/>
        </p:nvSpPr>
        <p:spPr bwMode="auto">
          <a:xfrm>
            <a:off x="7008813" y="23882351"/>
            <a:ext cx="106363" cy="315913"/>
          </a:xfrm>
          <a:custGeom>
            <a:avLst/>
            <a:gdLst/>
            <a:ahLst/>
            <a:cxnLst>
              <a:cxn ang="0">
                <a:pos x="17" y="199"/>
              </a:cxn>
              <a:cxn ang="0">
                <a:pos x="17" y="77"/>
              </a:cxn>
              <a:cxn ang="0">
                <a:pos x="0" y="77"/>
              </a:cxn>
              <a:cxn ang="0">
                <a:pos x="0" y="57"/>
              </a:cxn>
              <a:cxn ang="0">
                <a:pos x="17" y="57"/>
              </a:cxn>
              <a:cxn ang="0">
                <a:pos x="17" y="42"/>
              </a:cxn>
              <a:cxn ang="0">
                <a:pos x="18" y="28"/>
              </a:cxn>
              <a:cxn ang="0">
                <a:pos x="21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7" y="2"/>
              </a:cxn>
              <a:cxn ang="0">
                <a:pos x="67" y="3"/>
              </a:cxn>
              <a:cxn ang="0">
                <a:pos x="64" y="24"/>
              </a:cxn>
              <a:cxn ang="0">
                <a:pos x="59" y="23"/>
              </a:cxn>
              <a:cxn ang="0">
                <a:pos x="52" y="23"/>
              </a:cxn>
              <a:cxn ang="0">
                <a:pos x="44" y="23"/>
              </a:cxn>
              <a:cxn ang="0">
                <a:pos x="41" y="28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7"/>
              </a:cxn>
              <a:cxn ang="0">
                <a:pos x="36" y="77"/>
              </a:cxn>
              <a:cxn ang="0">
                <a:pos x="36" y="199"/>
              </a:cxn>
              <a:cxn ang="0">
                <a:pos x="17" y="199"/>
              </a:cxn>
            </a:cxnLst>
            <a:rect l="0" t="0" r="r" b="b"/>
            <a:pathLst>
              <a:path w="67" h="199">
                <a:moveTo>
                  <a:pt x="17" y="199"/>
                </a:moveTo>
                <a:lnTo>
                  <a:pt x="17" y="77"/>
                </a:lnTo>
                <a:lnTo>
                  <a:pt x="0" y="77"/>
                </a:lnTo>
                <a:lnTo>
                  <a:pt x="0" y="57"/>
                </a:lnTo>
                <a:lnTo>
                  <a:pt x="17" y="57"/>
                </a:lnTo>
                <a:lnTo>
                  <a:pt x="17" y="42"/>
                </a:lnTo>
                <a:lnTo>
                  <a:pt x="18" y="28"/>
                </a:lnTo>
                <a:lnTo>
                  <a:pt x="21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7" y="2"/>
                </a:lnTo>
                <a:lnTo>
                  <a:pt x="67" y="3"/>
                </a:lnTo>
                <a:lnTo>
                  <a:pt x="64" y="24"/>
                </a:lnTo>
                <a:lnTo>
                  <a:pt x="59" y="23"/>
                </a:lnTo>
                <a:lnTo>
                  <a:pt x="52" y="23"/>
                </a:lnTo>
                <a:lnTo>
                  <a:pt x="44" y="23"/>
                </a:lnTo>
                <a:lnTo>
                  <a:pt x="41" y="28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7"/>
                </a:lnTo>
                <a:lnTo>
                  <a:pt x="36" y="77"/>
                </a:lnTo>
                <a:lnTo>
                  <a:pt x="36" y="199"/>
                </a:lnTo>
                <a:lnTo>
                  <a:pt x="17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5" name="Freeform 1907"/>
          <p:cNvSpPr>
            <a:spLocks noEditPoints="1"/>
          </p:cNvSpPr>
          <p:nvPr/>
        </p:nvSpPr>
        <p:spPr bwMode="auto">
          <a:xfrm>
            <a:off x="7115176" y="23968076"/>
            <a:ext cx="171450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5" y="1"/>
              </a:cxn>
              <a:cxn ang="0">
                <a:pos x="85" y="11"/>
              </a:cxn>
              <a:cxn ang="0">
                <a:pos x="91" y="19"/>
              </a:cxn>
              <a:cxn ang="0">
                <a:pos x="100" y="29"/>
              </a:cxn>
              <a:cxn ang="0">
                <a:pos x="108" y="55"/>
              </a:cxn>
              <a:cxn ang="0">
                <a:pos x="108" y="73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8"/>
              </a:cxn>
              <a:cxn ang="0">
                <a:pos x="65" y="147"/>
              </a:cxn>
              <a:cxn ang="0">
                <a:pos x="54" y="148"/>
              </a:cxn>
              <a:cxn ang="0">
                <a:pos x="43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5"/>
              </a:cxn>
              <a:cxn ang="0">
                <a:pos x="20" y="75"/>
              </a:cxn>
              <a:cxn ang="0">
                <a:pos x="21" y="99"/>
              </a:cxn>
              <a:cxn ang="0">
                <a:pos x="29" y="116"/>
              </a:cxn>
              <a:cxn ang="0">
                <a:pos x="41" y="125"/>
              </a:cxn>
              <a:cxn ang="0">
                <a:pos x="54" y="129"/>
              </a:cxn>
              <a:cxn ang="0">
                <a:pos x="67" y="125"/>
              </a:cxn>
              <a:cxn ang="0">
                <a:pos x="78" y="114"/>
              </a:cxn>
              <a:cxn ang="0">
                <a:pos x="87" y="99"/>
              </a:cxn>
              <a:cxn ang="0">
                <a:pos x="88" y="75"/>
              </a:cxn>
              <a:cxn ang="0">
                <a:pos x="87" y="49"/>
              </a:cxn>
              <a:cxn ang="0">
                <a:pos x="78" y="34"/>
              </a:cxn>
              <a:cxn ang="0">
                <a:pos x="67" y="23"/>
              </a:cxn>
              <a:cxn ang="0">
                <a:pos x="52" y="21"/>
              </a:cxn>
              <a:cxn ang="0">
                <a:pos x="39" y="23"/>
              </a:cxn>
              <a:cxn ang="0">
                <a:pos x="29" y="34"/>
              </a:cxn>
              <a:cxn ang="0">
                <a:pos x="21" y="49"/>
              </a:cxn>
              <a:cxn ang="0">
                <a:pos x="20" y="75"/>
              </a:cxn>
            </a:cxnLst>
            <a:rect l="0" t="0" r="r" b="b"/>
            <a:pathLst>
              <a:path w="108" h="148">
                <a:moveTo>
                  <a:pt x="0" y="75"/>
                </a:moveTo>
                <a:lnTo>
                  <a:pt x="0" y="57"/>
                </a:lnTo>
                <a:lnTo>
                  <a:pt x="8" y="29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5" y="1"/>
                </a:lnTo>
                <a:lnTo>
                  <a:pt x="85" y="11"/>
                </a:lnTo>
                <a:lnTo>
                  <a:pt x="91" y="19"/>
                </a:lnTo>
                <a:lnTo>
                  <a:pt x="100" y="29"/>
                </a:lnTo>
                <a:lnTo>
                  <a:pt x="108" y="55"/>
                </a:lnTo>
                <a:lnTo>
                  <a:pt x="108" y="73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8"/>
                </a:lnTo>
                <a:lnTo>
                  <a:pt x="65" y="147"/>
                </a:lnTo>
                <a:lnTo>
                  <a:pt x="54" y="148"/>
                </a:lnTo>
                <a:lnTo>
                  <a:pt x="43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5"/>
                </a:lnTo>
                <a:close/>
                <a:moveTo>
                  <a:pt x="20" y="75"/>
                </a:moveTo>
                <a:lnTo>
                  <a:pt x="21" y="99"/>
                </a:lnTo>
                <a:lnTo>
                  <a:pt x="29" y="116"/>
                </a:lnTo>
                <a:lnTo>
                  <a:pt x="41" y="125"/>
                </a:lnTo>
                <a:lnTo>
                  <a:pt x="54" y="129"/>
                </a:lnTo>
                <a:lnTo>
                  <a:pt x="67" y="125"/>
                </a:lnTo>
                <a:lnTo>
                  <a:pt x="78" y="114"/>
                </a:lnTo>
                <a:lnTo>
                  <a:pt x="87" y="99"/>
                </a:lnTo>
                <a:lnTo>
                  <a:pt x="88" y="75"/>
                </a:lnTo>
                <a:lnTo>
                  <a:pt x="87" y="49"/>
                </a:lnTo>
                <a:lnTo>
                  <a:pt x="78" y="34"/>
                </a:lnTo>
                <a:lnTo>
                  <a:pt x="67" y="23"/>
                </a:lnTo>
                <a:lnTo>
                  <a:pt x="52" y="21"/>
                </a:lnTo>
                <a:lnTo>
                  <a:pt x="39" y="23"/>
                </a:lnTo>
                <a:lnTo>
                  <a:pt x="29" y="34"/>
                </a:lnTo>
                <a:lnTo>
                  <a:pt x="21" y="49"/>
                </a:lnTo>
                <a:lnTo>
                  <a:pt x="20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6" name="Freeform 1908"/>
          <p:cNvSpPr>
            <a:spLocks/>
          </p:cNvSpPr>
          <p:nvPr/>
        </p:nvSpPr>
        <p:spPr bwMode="auto">
          <a:xfrm>
            <a:off x="7323138" y="23968076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1"/>
              </a:cxn>
              <a:cxn ang="0">
                <a:pos x="42" y="0"/>
              </a:cxn>
              <a:cxn ang="0">
                <a:pos x="52" y="1"/>
              </a:cxn>
              <a:cxn ang="0">
                <a:pos x="63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2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1"/>
                </a:lnTo>
                <a:lnTo>
                  <a:pt x="42" y="0"/>
                </a:lnTo>
                <a:lnTo>
                  <a:pt x="52" y="1"/>
                </a:lnTo>
                <a:lnTo>
                  <a:pt x="63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2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7" name="Freeform 1909"/>
          <p:cNvSpPr>
            <a:spLocks/>
          </p:cNvSpPr>
          <p:nvPr/>
        </p:nvSpPr>
        <p:spPr bwMode="auto">
          <a:xfrm>
            <a:off x="7429501" y="23968076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99"/>
              </a:cxn>
              <a:cxn ang="0">
                <a:pos x="22" y="112"/>
              </a:cxn>
              <a:cxn ang="0">
                <a:pos x="29" y="121"/>
              </a:cxn>
              <a:cxn ang="0">
                <a:pos x="37" y="127"/>
              </a:cxn>
              <a:cxn ang="0">
                <a:pos x="49" y="129"/>
              </a:cxn>
              <a:cxn ang="0">
                <a:pos x="62" y="127"/>
              </a:cxn>
              <a:cxn ang="0">
                <a:pos x="68" y="122"/>
              </a:cxn>
              <a:cxn ang="0">
                <a:pos x="75" y="116"/>
              </a:cxn>
              <a:cxn ang="0">
                <a:pos x="76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50" y="85"/>
              </a:cxn>
              <a:cxn ang="0">
                <a:pos x="29" y="78"/>
              </a:cxn>
              <a:cxn ang="0">
                <a:pos x="19" y="73"/>
              </a:cxn>
              <a:cxn ang="0">
                <a:pos x="13" y="67"/>
              </a:cxn>
              <a:cxn ang="0">
                <a:pos x="8" y="60"/>
              </a:cxn>
              <a:cxn ang="0">
                <a:pos x="4" y="50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60" y="1"/>
              </a:cxn>
              <a:cxn ang="0">
                <a:pos x="70" y="5"/>
              </a:cxn>
              <a:cxn ang="0">
                <a:pos x="78" y="10"/>
              </a:cxn>
              <a:cxn ang="0">
                <a:pos x="84" y="18"/>
              </a:cxn>
              <a:cxn ang="0">
                <a:pos x="89" y="26"/>
              </a:cxn>
              <a:cxn ang="0">
                <a:pos x="91" y="41"/>
              </a:cxn>
              <a:cxn ang="0">
                <a:pos x="73" y="44"/>
              </a:cxn>
              <a:cxn ang="0">
                <a:pos x="70" y="32"/>
              </a:cxn>
              <a:cxn ang="0">
                <a:pos x="58" y="21"/>
              </a:cxn>
              <a:cxn ang="0">
                <a:pos x="47" y="19"/>
              </a:cxn>
              <a:cxn ang="0">
                <a:pos x="35" y="21"/>
              </a:cxn>
              <a:cxn ang="0">
                <a:pos x="29" y="26"/>
              </a:cxn>
              <a:cxn ang="0">
                <a:pos x="22" y="31"/>
              </a:cxn>
              <a:cxn ang="0">
                <a:pos x="22" y="39"/>
              </a:cxn>
              <a:cxn ang="0">
                <a:pos x="22" y="45"/>
              </a:cxn>
              <a:cxn ang="0">
                <a:pos x="27" y="50"/>
              </a:cxn>
              <a:cxn ang="0">
                <a:pos x="34" y="54"/>
              </a:cxn>
              <a:cxn ang="0">
                <a:pos x="50" y="58"/>
              </a:cxn>
              <a:cxn ang="0">
                <a:pos x="71" y="67"/>
              </a:cxn>
              <a:cxn ang="0">
                <a:pos x="81" y="72"/>
              </a:cxn>
              <a:cxn ang="0">
                <a:pos x="88" y="76"/>
              </a:cxn>
              <a:cxn ang="0">
                <a:pos x="93" y="85"/>
              </a:cxn>
              <a:cxn ang="0">
                <a:pos x="96" y="93"/>
              </a:cxn>
              <a:cxn ang="0">
                <a:pos x="96" y="103"/>
              </a:cxn>
              <a:cxn ang="0">
                <a:pos x="94" y="122"/>
              </a:cxn>
              <a:cxn ang="0">
                <a:pos x="83" y="135"/>
              </a:cxn>
              <a:cxn ang="0">
                <a:pos x="68" y="147"/>
              </a:cxn>
              <a:cxn ang="0">
                <a:pos x="49" y="148"/>
              </a:cxn>
              <a:cxn ang="0">
                <a:pos x="29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99"/>
                </a:lnTo>
                <a:lnTo>
                  <a:pt x="22" y="112"/>
                </a:lnTo>
                <a:lnTo>
                  <a:pt x="29" y="121"/>
                </a:lnTo>
                <a:lnTo>
                  <a:pt x="37" y="127"/>
                </a:lnTo>
                <a:lnTo>
                  <a:pt x="49" y="129"/>
                </a:lnTo>
                <a:lnTo>
                  <a:pt x="62" y="127"/>
                </a:lnTo>
                <a:lnTo>
                  <a:pt x="68" y="122"/>
                </a:lnTo>
                <a:lnTo>
                  <a:pt x="75" y="116"/>
                </a:lnTo>
                <a:lnTo>
                  <a:pt x="76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50" y="85"/>
                </a:lnTo>
                <a:lnTo>
                  <a:pt x="29" y="78"/>
                </a:lnTo>
                <a:lnTo>
                  <a:pt x="19" y="73"/>
                </a:lnTo>
                <a:lnTo>
                  <a:pt x="13" y="67"/>
                </a:lnTo>
                <a:lnTo>
                  <a:pt x="8" y="60"/>
                </a:lnTo>
                <a:lnTo>
                  <a:pt x="4" y="50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60" y="1"/>
                </a:lnTo>
                <a:lnTo>
                  <a:pt x="70" y="5"/>
                </a:lnTo>
                <a:lnTo>
                  <a:pt x="78" y="10"/>
                </a:lnTo>
                <a:lnTo>
                  <a:pt x="84" y="18"/>
                </a:lnTo>
                <a:lnTo>
                  <a:pt x="89" y="26"/>
                </a:lnTo>
                <a:lnTo>
                  <a:pt x="91" y="41"/>
                </a:lnTo>
                <a:lnTo>
                  <a:pt x="73" y="44"/>
                </a:lnTo>
                <a:lnTo>
                  <a:pt x="70" y="32"/>
                </a:lnTo>
                <a:lnTo>
                  <a:pt x="58" y="21"/>
                </a:lnTo>
                <a:lnTo>
                  <a:pt x="47" y="19"/>
                </a:lnTo>
                <a:lnTo>
                  <a:pt x="35" y="21"/>
                </a:lnTo>
                <a:lnTo>
                  <a:pt x="29" y="26"/>
                </a:lnTo>
                <a:lnTo>
                  <a:pt x="22" y="31"/>
                </a:lnTo>
                <a:lnTo>
                  <a:pt x="22" y="39"/>
                </a:lnTo>
                <a:lnTo>
                  <a:pt x="22" y="45"/>
                </a:lnTo>
                <a:lnTo>
                  <a:pt x="27" y="50"/>
                </a:lnTo>
                <a:lnTo>
                  <a:pt x="34" y="54"/>
                </a:lnTo>
                <a:lnTo>
                  <a:pt x="50" y="58"/>
                </a:lnTo>
                <a:lnTo>
                  <a:pt x="71" y="67"/>
                </a:lnTo>
                <a:lnTo>
                  <a:pt x="81" y="72"/>
                </a:lnTo>
                <a:lnTo>
                  <a:pt x="88" y="76"/>
                </a:lnTo>
                <a:lnTo>
                  <a:pt x="93" y="85"/>
                </a:lnTo>
                <a:lnTo>
                  <a:pt x="96" y="93"/>
                </a:lnTo>
                <a:lnTo>
                  <a:pt x="96" y="103"/>
                </a:lnTo>
                <a:lnTo>
                  <a:pt x="94" y="122"/>
                </a:lnTo>
                <a:lnTo>
                  <a:pt x="83" y="135"/>
                </a:lnTo>
                <a:lnTo>
                  <a:pt x="68" y="147"/>
                </a:lnTo>
                <a:lnTo>
                  <a:pt x="49" y="148"/>
                </a:lnTo>
                <a:lnTo>
                  <a:pt x="29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8" name="Freeform 1910"/>
          <p:cNvSpPr>
            <a:spLocks/>
          </p:cNvSpPr>
          <p:nvPr/>
        </p:nvSpPr>
        <p:spPr bwMode="auto">
          <a:xfrm>
            <a:off x="7618413" y="23887113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3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19" y="141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3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19" y="141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79" name="Freeform 1911"/>
          <p:cNvSpPr>
            <a:spLocks noEditPoints="1"/>
          </p:cNvSpPr>
          <p:nvPr/>
        </p:nvSpPr>
        <p:spPr bwMode="auto">
          <a:xfrm>
            <a:off x="7754938" y="23887113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10" y="232"/>
              </a:cxn>
              <a:cxn ang="0">
                <a:pos x="13" y="232"/>
              </a:cxn>
              <a:cxn ang="0">
                <a:pos x="20" y="230"/>
              </a:cxn>
              <a:cxn ang="0">
                <a:pos x="23" y="227"/>
              </a:cxn>
              <a:cxn ang="0">
                <a:pos x="25" y="220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4"/>
              </a:cxn>
              <a:cxn ang="0">
                <a:pos x="44" y="229"/>
              </a:cxn>
              <a:cxn ang="0">
                <a:pos x="38" y="243"/>
              </a:cxn>
              <a:cxn ang="0">
                <a:pos x="30" y="251"/>
              </a:cxn>
              <a:cxn ang="0">
                <a:pos x="17" y="253"/>
              </a:cxn>
              <a:cxn ang="0">
                <a:pos x="8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10" y="232"/>
                </a:lnTo>
                <a:lnTo>
                  <a:pt x="13" y="232"/>
                </a:lnTo>
                <a:lnTo>
                  <a:pt x="20" y="230"/>
                </a:lnTo>
                <a:lnTo>
                  <a:pt x="23" y="227"/>
                </a:lnTo>
                <a:lnTo>
                  <a:pt x="25" y="220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4"/>
                </a:lnTo>
                <a:lnTo>
                  <a:pt x="44" y="229"/>
                </a:lnTo>
                <a:lnTo>
                  <a:pt x="38" y="243"/>
                </a:lnTo>
                <a:lnTo>
                  <a:pt x="30" y="251"/>
                </a:lnTo>
                <a:lnTo>
                  <a:pt x="17" y="253"/>
                </a:lnTo>
                <a:lnTo>
                  <a:pt x="8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0" name="Freeform 1912"/>
          <p:cNvSpPr>
            <a:spLocks noEditPoints="1"/>
          </p:cNvSpPr>
          <p:nvPr/>
        </p:nvSpPr>
        <p:spPr bwMode="auto">
          <a:xfrm>
            <a:off x="7864476" y="23968076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3"/>
              </a:cxn>
              <a:cxn ang="0">
                <a:pos x="99" y="124"/>
              </a:cxn>
              <a:cxn ang="0">
                <a:pos x="86" y="137"/>
              </a:cxn>
              <a:cxn ang="0">
                <a:pos x="73" y="147"/>
              </a:cxn>
              <a:cxn ang="0">
                <a:pos x="54" y="148"/>
              </a:cxn>
              <a:cxn ang="0">
                <a:pos x="42" y="147"/>
              </a:cxn>
              <a:cxn ang="0">
                <a:pos x="23" y="138"/>
              </a:cxn>
              <a:cxn ang="0">
                <a:pos x="14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8" y="31"/>
              </a:cxn>
              <a:cxn ang="0">
                <a:pos x="14" y="19"/>
              </a:cxn>
              <a:cxn ang="0">
                <a:pos x="23" y="11"/>
              </a:cxn>
              <a:cxn ang="0">
                <a:pos x="42" y="1"/>
              </a:cxn>
              <a:cxn ang="0">
                <a:pos x="54" y="0"/>
              </a:cxn>
              <a:cxn ang="0">
                <a:pos x="65" y="1"/>
              </a:cxn>
              <a:cxn ang="0">
                <a:pos x="83" y="11"/>
              </a:cxn>
              <a:cxn ang="0">
                <a:pos x="91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5"/>
              </a:cxn>
              <a:cxn ang="0">
                <a:pos x="54" y="129"/>
              </a:cxn>
              <a:cxn ang="0">
                <a:pos x="65" y="127"/>
              </a:cxn>
              <a:cxn ang="0">
                <a:pos x="80" y="112"/>
              </a:cxn>
              <a:cxn ang="0">
                <a:pos x="85" y="99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8" y="34"/>
              </a:cxn>
              <a:cxn ang="0">
                <a:pos x="67" y="23"/>
              </a:cxn>
              <a:cxn ang="0">
                <a:pos x="54" y="19"/>
              </a:cxn>
              <a:cxn ang="0">
                <a:pos x="41" y="23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3"/>
                </a:lnTo>
                <a:lnTo>
                  <a:pt x="99" y="124"/>
                </a:lnTo>
                <a:lnTo>
                  <a:pt x="86" y="137"/>
                </a:lnTo>
                <a:lnTo>
                  <a:pt x="73" y="147"/>
                </a:lnTo>
                <a:lnTo>
                  <a:pt x="54" y="148"/>
                </a:lnTo>
                <a:lnTo>
                  <a:pt x="42" y="147"/>
                </a:lnTo>
                <a:lnTo>
                  <a:pt x="23" y="138"/>
                </a:lnTo>
                <a:lnTo>
                  <a:pt x="14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8" y="31"/>
                </a:lnTo>
                <a:lnTo>
                  <a:pt x="14" y="19"/>
                </a:lnTo>
                <a:lnTo>
                  <a:pt x="23" y="11"/>
                </a:lnTo>
                <a:lnTo>
                  <a:pt x="42" y="1"/>
                </a:lnTo>
                <a:lnTo>
                  <a:pt x="54" y="0"/>
                </a:lnTo>
                <a:lnTo>
                  <a:pt x="65" y="1"/>
                </a:lnTo>
                <a:lnTo>
                  <a:pt x="83" y="11"/>
                </a:lnTo>
                <a:lnTo>
                  <a:pt x="91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5"/>
                </a:lnTo>
                <a:lnTo>
                  <a:pt x="54" y="129"/>
                </a:lnTo>
                <a:lnTo>
                  <a:pt x="65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8" y="34"/>
                </a:lnTo>
                <a:lnTo>
                  <a:pt x="67" y="23"/>
                </a:lnTo>
                <a:lnTo>
                  <a:pt x="54" y="19"/>
                </a:lnTo>
                <a:lnTo>
                  <a:pt x="41" y="23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1" name="Rectangle 1913"/>
          <p:cNvSpPr>
            <a:spLocks noChangeArrowheads="1"/>
          </p:cNvSpPr>
          <p:nvPr/>
        </p:nvSpPr>
        <p:spPr bwMode="auto">
          <a:xfrm>
            <a:off x="8070851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2" name="Rectangle 1914"/>
          <p:cNvSpPr>
            <a:spLocks noChangeArrowheads="1"/>
          </p:cNvSpPr>
          <p:nvPr/>
        </p:nvSpPr>
        <p:spPr bwMode="auto">
          <a:xfrm>
            <a:off x="8148638" y="23887113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3" name="Line 1915"/>
          <p:cNvSpPr>
            <a:spLocks noChangeShapeType="1"/>
          </p:cNvSpPr>
          <p:nvPr/>
        </p:nvSpPr>
        <p:spPr bwMode="auto">
          <a:xfrm>
            <a:off x="1150938" y="23625176"/>
            <a:ext cx="3365500" cy="920750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4" name="Freeform 1916"/>
          <p:cNvSpPr>
            <a:spLocks/>
          </p:cNvSpPr>
          <p:nvPr/>
        </p:nvSpPr>
        <p:spPr bwMode="auto">
          <a:xfrm>
            <a:off x="846138" y="26993851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5" name="Freeform 1917"/>
          <p:cNvSpPr>
            <a:spLocks/>
          </p:cNvSpPr>
          <p:nvPr/>
        </p:nvSpPr>
        <p:spPr bwMode="auto">
          <a:xfrm>
            <a:off x="781051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086" name="Freeform 1918"/>
          <p:cNvSpPr>
            <a:spLocks/>
          </p:cNvSpPr>
          <p:nvPr/>
        </p:nvSpPr>
        <p:spPr bwMode="auto">
          <a:xfrm>
            <a:off x="4627563" y="29989463"/>
            <a:ext cx="228600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4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4" h="81">
                <a:moveTo>
                  <a:pt x="41" y="40"/>
                </a:moveTo>
                <a:lnTo>
                  <a:pt x="0" y="81"/>
                </a:lnTo>
                <a:lnTo>
                  <a:pt x="144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1" name="Rectangle 1933"/>
          <p:cNvSpPr>
            <a:spLocks noChangeArrowheads="1"/>
          </p:cNvSpPr>
          <p:nvPr/>
        </p:nvSpPr>
        <p:spPr bwMode="auto">
          <a:xfrm>
            <a:off x="1150938" y="27605038"/>
            <a:ext cx="3365500" cy="611188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2" name="Line 1934"/>
          <p:cNvSpPr>
            <a:spLocks noChangeShapeType="1"/>
          </p:cNvSpPr>
          <p:nvPr/>
        </p:nvSpPr>
        <p:spPr bwMode="auto">
          <a:xfrm>
            <a:off x="12811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3" name="Line 1935"/>
          <p:cNvSpPr>
            <a:spLocks noChangeShapeType="1"/>
          </p:cNvSpPr>
          <p:nvPr/>
        </p:nvSpPr>
        <p:spPr bwMode="auto">
          <a:xfrm>
            <a:off x="14112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4" name="Line 1936"/>
          <p:cNvSpPr>
            <a:spLocks noChangeShapeType="1"/>
          </p:cNvSpPr>
          <p:nvPr/>
        </p:nvSpPr>
        <p:spPr bwMode="auto">
          <a:xfrm>
            <a:off x="15398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5" name="Line 1937"/>
          <p:cNvSpPr>
            <a:spLocks noChangeShapeType="1"/>
          </p:cNvSpPr>
          <p:nvPr/>
        </p:nvSpPr>
        <p:spPr bwMode="auto">
          <a:xfrm>
            <a:off x="16700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6" name="Line 1938"/>
          <p:cNvSpPr>
            <a:spLocks noChangeShapeType="1"/>
          </p:cNvSpPr>
          <p:nvPr/>
        </p:nvSpPr>
        <p:spPr bwMode="auto">
          <a:xfrm>
            <a:off x="17986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7" name="Line 1939"/>
          <p:cNvSpPr>
            <a:spLocks noChangeShapeType="1"/>
          </p:cNvSpPr>
          <p:nvPr/>
        </p:nvSpPr>
        <p:spPr bwMode="auto">
          <a:xfrm>
            <a:off x="19288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8" name="Line 1940"/>
          <p:cNvSpPr>
            <a:spLocks noChangeShapeType="1"/>
          </p:cNvSpPr>
          <p:nvPr/>
        </p:nvSpPr>
        <p:spPr bwMode="auto">
          <a:xfrm>
            <a:off x="20589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09" name="Line 1941"/>
          <p:cNvSpPr>
            <a:spLocks noChangeShapeType="1"/>
          </p:cNvSpPr>
          <p:nvPr/>
        </p:nvSpPr>
        <p:spPr bwMode="auto">
          <a:xfrm>
            <a:off x="21875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0" name="Line 1942"/>
          <p:cNvSpPr>
            <a:spLocks noChangeShapeType="1"/>
          </p:cNvSpPr>
          <p:nvPr/>
        </p:nvSpPr>
        <p:spPr bwMode="auto">
          <a:xfrm>
            <a:off x="23177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1" name="Line 1943"/>
          <p:cNvSpPr>
            <a:spLocks noChangeShapeType="1"/>
          </p:cNvSpPr>
          <p:nvPr/>
        </p:nvSpPr>
        <p:spPr bwMode="auto">
          <a:xfrm>
            <a:off x="24463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2" name="Line 1944"/>
          <p:cNvSpPr>
            <a:spLocks noChangeShapeType="1"/>
          </p:cNvSpPr>
          <p:nvPr/>
        </p:nvSpPr>
        <p:spPr bwMode="auto">
          <a:xfrm>
            <a:off x="25765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3" name="Line 1945"/>
          <p:cNvSpPr>
            <a:spLocks noChangeShapeType="1"/>
          </p:cNvSpPr>
          <p:nvPr/>
        </p:nvSpPr>
        <p:spPr bwMode="auto">
          <a:xfrm>
            <a:off x="27066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4" name="Line 1946"/>
          <p:cNvSpPr>
            <a:spLocks noChangeShapeType="1"/>
          </p:cNvSpPr>
          <p:nvPr/>
        </p:nvSpPr>
        <p:spPr bwMode="auto">
          <a:xfrm>
            <a:off x="28352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5" name="Line 1947"/>
          <p:cNvSpPr>
            <a:spLocks noChangeShapeType="1"/>
          </p:cNvSpPr>
          <p:nvPr/>
        </p:nvSpPr>
        <p:spPr bwMode="auto">
          <a:xfrm>
            <a:off x="29654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6" name="Line 1948"/>
          <p:cNvSpPr>
            <a:spLocks noChangeShapeType="1"/>
          </p:cNvSpPr>
          <p:nvPr/>
        </p:nvSpPr>
        <p:spPr bwMode="auto">
          <a:xfrm>
            <a:off x="30940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7" name="Line 1949"/>
          <p:cNvSpPr>
            <a:spLocks noChangeShapeType="1"/>
          </p:cNvSpPr>
          <p:nvPr/>
        </p:nvSpPr>
        <p:spPr bwMode="auto">
          <a:xfrm>
            <a:off x="32242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8" name="Line 1950"/>
          <p:cNvSpPr>
            <a:spLocks noChangeShapeType="1"/>
          </p:cNvSpPr>
          <p:nvPr/>
        </p:nvSpPr>
        <p:spPr bwMode="auto">
          <a:xfrm>
            <a:off x="3354388" y="28216226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19" name="Line 1951"/>
          <p:cNvSpPr>
            <a:spLocks noChangeShapeType="1"/>
          </p:cNvSpPr>
          <p:nvPr/>
        </p:nvSpPr>
        <p:spPr bwMode="auto">
          <a:xfrm>
            <a:off x="34829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0" name="Line 1952"/>
          <p:cNvSpPr>
            <a:spLocks noChangeShapeType="1"/>
          </p:cNvSpPr>
          <p:nvPr/>
        </p:nvSpPr>
        <p:spPr bwMode="auto">
          <a:xfrm>
            <a:off x="36131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1" name="Line 1953"/>
          <p:cNvSpPr>
            <a:spLocks noChangeShapeType="1"/>
          </p:cNvSpPr>
          <p:nvPr/>
        </p:nvSpPr>
        <p:spPr bwMode="auto">
          <a:xfrm>
            <a:off x="37417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2" name="Line 1954"/>
          <p:cNvSpPr>
            <a:spLocks noChangeShapeType="1"/>
          </p:cNvSpPr>
          <p:nvPr/>
        </p:nvSpPr>
        <p:spPr bwMode="auto">
          <a:xfrm>
            <a:off x="3871913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3" name="Line 1955"/>
          <p:cNvSpPr>
            <a:spLocks noChangeShapeType="1"/>
          </p:cNvSpPr>
          <p:nvPr/>
        </p:nvSpPr>
        <p:spPr bwMode="auto">
          <a:xfrm>
            <a:off x="400050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4" name="Line 1956"/>
          <p:cNvSpPr>
            <a:spLocks noChangeShapeType="1"/>
          </p:cNvSpPr>
          <p:nvPr/>
        </p:nvSpPr>
        <p:spPr bwMode="auto">
          <a:xfrm>
            <a:off x="4130676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5" name="Line 1957"/>
          <p:cNvSpPr>
            <a:spLocks noChangeShapeType="1"/>
          </p:cNvSpPr>
          <p:nvPr/>
        </p:nvSpPr>
        <p:spPr bwMode="auto">
          <a:xfrm>
            <a:off x="4260851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6" name="Line 1958"/>
          <p:cNvSpPr>
            <a:spLocks noChangeShapeType="1"/>
          </p:cNvSpPr>
          <p:nvPr/>
        </p:nvSpPr>
        <p:spPr bwMode="auto">
          <a:xfrm>
            <a:off x="43894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7" name="Line 1959"/>
          <p:cNvSpPr>
            <a:spLocks noChangeShapeType="1"/>
          </p:cNvSpPr>
          <p:nvPr/>
        </p:nvSpPr>
        <p:spPr bwMode="auto">
          <a:xfrm>
            <a:off x="1150938" y="28216226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8" name="Line 1960"/>
          <p:cNvSpPr>
            <a:spLocks noChangeShapeType="1"/>
          </p:cNvSpPr>
          <p:nvPr/>
        </p:nvSpPr>
        <p:spPr bwMode="auto">
          <a:xfrm>
            <a:off x="12811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29" name="Line 1961"/>
          <p:cNvSpPr>
            <a:spLocks noChangeShapeType="1"/>
          </p:cNvSpPr>
          <p:nvPr/>
        </p:nvSpPr>
        <p:spPr bwMode="auto">
          <a:xfrm>
            <a:off x="14112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0" name="Line 1962"/>
          <p:cNvSpPr>
            <a:spLocks noChangeShapeType="1"/>
          </p:cNvSpPr>
          <p:nvPr/>
        </p:nvSpPr>
        <p:spPr bwMode="auto">
          <a:xfrm>
            <a:off x="15398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1" name="Line 1963"/>
          <p:cNvSpPr>
            <a:spLocks noChangeShapeType="1"/>
          </p:cNvSpPr>
          <p:nvPr/>
        </p:nvSpPr>
        <p:spPr bwMode="auto">
          <a:xfrm>
            <a:off x="16700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2" name="Line 1964"/>
          <p:cNvSpPr>
            <a:spLocks noChangeShapeType="1"/>
          </p:cNvSpPr>
          <p:nvPr/>
        </p:nvSpPr>
        <p:spPr bwMode="auto">
          <a:xfrm>
            <a:off x="17986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3" name="Line 1965"/>
          <p:cNvSpPr>
            <a:spLocks noChangeShapeType="1"/>
          </p:cNvSpPr>
          <p:nvPr/>
        </p:nvSpPr>
        <p:spPr bwMode="auto">
          <a:xfrm>
            <a:off x="19288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4" name="Line 1966"/>
          <p:cNvSpPr>
            <a:spLocks noChangeShapeType="1"/>
          </p:cNvSpPr>
          <p:nvPr/>
        </p:nvSpPr>
        <p:spPr bwMode="auto">
          <a:xfrm>
            <a:off x="20589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5" name="Line 1967"/>
          <p:cNvSpPr>
            <a:spLocks noChangeShapeType="1"/>
          </p:cNvSpPr>
          <p:nvPr/>
        </p:nvSpPr>
        <p:spPr bwMode="auto">
          <a:xfrm>
            <a:off x="21875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6" name="Line 1968"/>
          <p:cNvSpPr>
            <a:spLocks noChangeShapeType="1"/>
          </p:cNvSpPr>
          <p:nvPr/>
        </p:nvSpPr>
        <p:spPr bwMode="auto">
          <a:xfrm>
            <a:off x="23177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7" name="Line 1969"/>
          <p:cNvSpPr>
            <a:spLocks noChangeShapeType="1"/>
          </p:cNvSpPr>
          <p:nvPr/>
        </p:nvSpPr>
        <p:spPr bwMode="auto">
          <a:xfrm>
            <a:off x="24463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8" name="Line 1970"/>
          <p:cNvSpPr>
            <a:spLocks noChangeShapeType="1"/>
          </p:cNvSpPr>
          <p:nvPr/>
        </p:nvSpPr>
        <p:spPr bwMode="auto">
          <a:xfrm>
            <a:off x="25765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39" name="Line 1971"/>
          <p:cNvSpPr>
            <a:spLocks noChangeShapeType="1"/>
          </p:cNvSpPr>
          <p:nvPr/>
        </p:nvSpPr>
        <p:spPr bwMode="auto">
          <a:xfrm>
            <a:off x="27066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0" name="Line 1972"/>
          <p:cNvSpPr>
            <a:spLocks noChangeShapeType="1"/>
          </p:cNvSpPr>
          <p:nvPr/>
        </p:nvSpPr>
        <p:spPr bwMode="auto">
          <a:xfrm>
            <a:off x="28352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1" name="Line 1973"/>
          <p:cNvSpPr>
            <a:spLocks noChangeShapeType="1"/>
          </p:cNvSpPr>
          <p:nvPr/>
        </p:nvSpPr>
        <p:spPr bwMode="auto">
          <a:xfrm>
            <a:off x="29654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2" name="Line 1974"/>
          <p:cNvSpPr>
            <a:spLocks noChangeShapeType="1"/>
          </p:cNvSpPr>
          <p:nvPr/>
        </p:nvSpPr>
        <p:spPr bwMode="auto">
          <a:xfrm>
            <a:off x="30940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3" name="Line 1975"/>
          <p:cNvSpPr>
            <a:spLocks noChangeShapeType="1"/>
          </p:cNvSpPr>
          <p:nvPr/>
        </p:nvSpPr>
        <p:spPr bwMode="auto">
          <a:xfrm>
            <a:off x="32242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4" name="Line 1976"/>
          <p:cNvSpPr>
            <a:spLocks noChangeShapeType="1"/>
          </p:cNvSpPr>
          <p:nvPr/>
        </p:nvSpPr>
        <p:spPr bwMode="auto">
          <a:xfrm>
            <a:off x="3354388" y="27605038"/>
            <a:ext cx="84138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5" name="Line 1977"/>
          <p:cNvSpPr>
            <a:spLocks noChangeShapeType="1"/>
          </p:cNvSpPr>
          <p:nvPr/>
        </p:nvSpPr>
        <p:spPr bwMode="auto">
          <a:xfrm>
            <a:off x="34829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6" name="Line 1978"/>
          <p:cNvSpPr>
            <a:spLocks noChangeShapeType="1"/>
          </p:cNvSpPr>
          <p:nvPr/>
        </p:nvSpPr>
        <p:spPr bwMode="auto">
          <a:xfrm>
            <a:off x="36131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7" name="Line 1979"/>
          <p:cNvSpPr>
            <a:spLocks noChangeShapeType="1"/>
          </p:cNvSpPr>
          <p:nvPr/>
        </p:nvSpPr>
        <p:spPr bwMode="auto">
          <a:xfrm>
            <a:off x="37417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8" name="Line 1980"/>
          <p:cNvSpPr>
            <a:spLocks noChangeShapeType="1"/>
          </p:cNvSpPr>
          <p:nvPr/>
        </p:nvSpPr>
        <p:spPr bwMode="auto">
          <a:xfrm>
            <a:off x="3871913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49" name="Line 1981"/>
          <p:cNvSpPr>
            <a:spLocks noChangeShapeType="1"/>
          </p:cNvSpPr>
          <p:nvPr/>
        </p:nvSpPr>
        <p:spPr bwMode="auto">
          <a:xfrm>
            <a:off x="400050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0" name="Line 1982"/>
          <p:cNvSpPr>
            <a:spLocks noChangeShapeType="1"/>
          </p:cNvSpPr>
          <p:nvPr/>
        </p:nvSpPr>
        <p:spPr bwMode="auto">
          <a:xfrm>
            <a:off x="4130676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1" name="Line 1983"/>
          <p:cNvSpPr>
            <a:spLocks noChangeShapeType="1"/>
          </p:cNvSpPr>
          <p:nvPr/>
        </p:nvSpPr>
        <p:spPr bwMode="auto">
          <a:xfrm>
            <a:off x="4260851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2" name="Line 1984"/>
          <p:cNvSpPr>
            <a:spLocks noChangeShapeType="1"/>
          </p:cNvSpPr>
          <p:nvPr/>
        </p:nvSpPr>
        <p:spPr bwMode="auto">
          <a:xfrm>
            <a:off x="43894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3" name="Line 1985"/>
          <p:cNvSpPr>
            <a:spLocks noChangeShapeType="1"/>
          </p:cNvSpPr>
          <p:nvPr/>
        </p:nvSpPr>
        <p:spPr bwMode="auto">
          <a:xfrm>
            <a:off x="1150938" y="27605038"/>
            <a:ext cx="85725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4" name="Line 1986"/>
          <p:cNvSpPr>
            <a:spLocks noChangeShapeType="1"/>
          </p:cNvSpPr>
          <p:nvPr/>
        </p:nvSpPr>
        <p:spPr bwMode="auto">
          <a:xfrm>
            <a:off x="1150938" y="27911426"/>
            <a:ext cx="3365500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5" name="Freeform 1987"/>
          <p:cNvSpPr>
            <a:spLocks/>
          </p:cNvSpPr>
          <p:nvPr/>
        </p:nvSpPr>
        <p:spPr bwMode="auto">
          <a:xfrm>
            <a:off x="846138" y="31276926"/>
            <a:ext cx="3976688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5" y="1927"/>
              </a:cxn>
            </a:cxnLst>
            <a:rect l="0" t="0" r="r" b="b"/>
            <a:pathLst>
              <a:path w="2505" h="1927">
                <a:moveTo>
                  <a:pt x="0" y="0"/>
                </a:moveTo>
                <a:lnTo>
                  <a:pt x="0" y="1927"/>
                </a:lnTo>
                <a:lnTo>
                  <a:pt x="2505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6" name="Freeform 1988"/>
          <p:cNvSpPr>
            <a:spLocks/>
          </p:cNvSpPr>
          <p:nvPr/>
        </p:nvSpPr>
        <p:spPr bwMode="auto">
          <a:xfrm>
            <a:off x="781051" y="31245176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57" name="Freeform 1989"/>
          <p:cNvSpPr>
            <a:spLocks/>
          </p:cNvSpPr>
          <p:nvPr/>
        </p:nvSpPr>
        <p:spPr bwMode="auto">
          <a:xfrm>
            <a:off x="4627563" y="34270951"/>
            <a:ext cx="228600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4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4" h="82">
                <a:moveTo>
                  <a:pt x="41" y="41"/>
                </a:moveTo>
                <a:lnTo>
                  <a:pt x="0" y="82"/>
                </a:lnTo>
                <a:lnTo>
                  <a:pt x="144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2" name="Freeform 2004"/>
          <p:cNvSpPr>
            <a:spLocks/>
          </p:cNvSpPr>
          <p:nvPr/>
        </p:nvSpPr>
        <p:spPr bwMode="auto">
          <a:xfrm>
            <a:off x="1150938" y="32196088"/>
            <a:ext cx="3365500" cy="152876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2120" y="963"/>
              </a:cxn>
              <a:cxn ang="0">
                <a:pos x="2120" y="193"/>
              </a:cxn>
              <a:cxn ang="0">
                <a:pos x="0" y="0"/>
              </a:cxn>
            </a:cxnLst>
            <a:rect l="0" t="0" r="r" b="b"/>
            <a:pathLst>
              <a:path w="2120" h="963">
                <a:moveTo>
                  <a:pt x="0" y="0"/>
                </a:moveTo>
                <a:lnTo>
                  <a:pt x="0" y="0"/>
                </a:lnTo>
                <a:lnTo>
                  <a:pt x="2120" y="963"/>
                </a:lnTo>
                <a:lnTo>
                  <a:pt x="2120" y="193"/>
                </a:lnTo>
                <a:lnTo>
                  <a:pt x="0" y="0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4" name="Line 2006"/>
          <p:cNvSpPr>
            <a:spLocks noChangeShapeType="1"/>
          </p:cNvSpPr>
          <p:nvPr/>
        </p:nvSpPr>
        <p:spPr bwMode="auto">
          <a:xfrm>
            <a:off x="1270001" y="322484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5" name="Line 2007"/>
          <p:cNvSpPr>
            <a:spLocks noChangeShapeType="1"/>
          </p:cNvSpPr>
          <p:nvPr/>
        </p:nvSpPr>
        <p:spPr bwMode="auto">
          <a:xfrm>
            <a:off x="1387476" y="323024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6" name="Line 2008"/>
          <p:cNvSpPr>
            <a:spLocks noChangeShapeType="1"/>
          </p:cNvSpPr>
          <p:nvPr/>
        </p:nvSpPr>
        <p:spPr bwMode="auto">
          <a:xfrm>
            <a:off x="1506538" y="32356425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7" name="Line 2009"/>
          <p:cNvSpPr>
            <a:spLocks noChangeShapeType="1"/>
          </p:cNvSpPr>
          <p:nvPr/>
        </p:nvSpPr>
        <p:spPr bwMode="auto">
          <a:xfrm>
            <a:off x="1622426" y="3240881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8" name="Line 2010"/>
          <p:cNvSpPr>
            <a:spLocks noChangeShapeType="1"/>
          </p:cNvSpPr>
          <p:nvPr/>
        </p:nvSpPr>
        <p:spPr bwMode="auto">
          <a:xfrm>
            <a:off x="1741488" y="3246278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79" name="Line 2011"/>
          <p:cNvSpPr>
            <a:spLocks noChangeShapeType="1"/>
          </p:cNvSpPr>
          <p:nvPr/>
        </p:nvSpPr>
        <p:spPr bwMode="auto">
          <a:xfrm>
            <a:off x="1858963" y="32516763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0" name="Line 2012"/>
          <p:cNvSpPr>
            <a:spLocks noChangeShapeType="1"/>
          </p:cNvSpPr>
          <p:nvPr/>
        </p:nvSpPr>
        <p:spPr bwMode="auto">
          <a:xfrm>
            <a:off x="1978026" y="3256915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1" name="Line 2013"/>
          <p:cNvSpPr>
            <a:spLocks noChangeShapeType="1"/>
          </p:cNvSpPr>
          <p:nvPr/>
        </p:nvSpPr>
        <p:spPr bwMode="auto">
          <a:xfrm>
            <a:off x="2093913" y="326231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2" name="Line 2014"/>
          <p:cNvSpPr>
            <a:spLocks noChangeShapeType="1"/>
          </p:cNvSpPr>
          <p:nvPr/>
        </p:nvSpPr>
        <p:spPr bwMode="auto">
          <a:xfrm>
            <a:off x="2212976" y="32678688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3" name="Line 2015"/>
          <p:cNvSpPr>
            <a:spLocks noChangeShapeType="1"/>
          </p:cNvSpPr>
          <p:nvPr/>
        </p:nvSpPr>
        <p:spPr bwMode="auto">
          <a:xfrm>
            <a:off x="2330451" y="32729488"/>
            <a:ext cx="79375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4" name="Line 2016"/>
          <p:cNvSpPr>
            <a:spLocks noChangeShapeType="1"/>
          </p:cNvSpPr>
          <p:nvPr/>
        </p:nvSpPr>
        <p:spPr bwMode="auto">
          <a:xfrm>
            <a:off x="2449513" y="327834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5" name="Line 2017"/>
          <p:cNvSpPr>
            <a:spLocks noChangeShapeType="1"/>
          </p:cNvSpPr>
          <p:nvPr/>
        </p:nvSpPr>
        <p:spPr bwMode="auto">
          <a:xfrm>
            <a:off x="2565401" y="32839025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6" name="Line 2018"/>
          <p:cNvSpPr>
            <a:spLocks noChangeShapeType="1"/>
          </p:cNvSpPr>
          <p:nvPr/>
        </p:nvSpPr>
        <p:spPr bwMode="auto">
          <a:xfrm>
            <a:off x="2684463" y="328898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7" name="Line 2019"/>
          <p:cNvSpPr>
            <a:spLocks noChangeShapeType="1"/>
          </p:cNvSpPr>
          <p:nvPr/>
        </p:nvSpPr>
        <p:spPr bwMode="auto">
          <a:xfrm>
            <a:off x="2801938" y="32945388"/>
            <a:ext cx="79375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8" name="Line 2020"/>
          <p:cNvSpPr>
            <a:spLocks noChangeShapeType="1"/>
          </p:cNvSpPr>
          <p:nvPr/>
        </p:nvSpPr>
        <p:spPr bwMode="auto">
          <a:xfrm>
            <a:off x="2921001" y="32999363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89" name="Line 2021"/>
          <p:cNvSpPr>
            <a:spLocks noChangeShapeType="1"/>
          </p:cNvSpPr>
          <p:nvPr/>
        </p:nvSpPr>
        <p:spPr bwMode="auto">
          <a:xfrm>
            <a:off x="3036888" y="33053338"/>
            <a:ext cx="80963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0" name="Line 2022"/>
          <p:cNvSpPr>
            <a:spLocks noChangeShapeType="1"/>
          </p:cNvSpPr>
          <p:nvPr/>
        </p:nvSpPr>
        <p:spPr bwMode="auto">
          <a:xfrm>
            <a:off x="3155951" y="3310572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1" name="Line 2023"/>
          <p:cNvSpPr>
            <a:spLocks noChangeShapeType="1"/>
          </p:cNvSpPr>
          <p:nvPr/>
        </p:nvSpPr>
        <p:spPr bwMode="auto">
          <a:xfrm>
            <a:off x="3273426" y="33159700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2" name="Line 2024"/>
          <p:cNvSpPr>
            <a:spLocks noChangeShapeType="1"/>
          </p:cNvSpPr>
          <p:nvPr/>
        </p:nvSpPr>
        <p:spPr bwMode="auto">
          <a:xfrm>
            <a:off x="3392488" y="33213675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3" name="Line 2025"/>
          <p:cNvSpPr>
            <a:spLocks noChangeShapeType="1"/>
          </p:cNvSpPr>
          <p:nvPr/>
        </p:nvSpPr>
        <p:spPr bwMode="auto">
          <a:xfrm>
            <a:off x="3508376" y="33266063"/>
            <a:ext cx="80963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4" name="Line 2026"/>
          <p:cNvSpPr>
            <a:spLocks noChangeShapeType="1"/>
          </p:cNvSpPr>
          <p:nvPr/>
        </p:nvSpPr>
        <p:spPr bwMode="auto">
          <a:xfrm>
            <a:off x="3627438" y="333200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5" name="Line 2027"/>
          <p:cNvSpPr>
            <a:spLocks noChangeShapeType="1"/>
          </p:cNvSpPr>
          <p:nvPr/>
        </p:nvSpPr>
        <p:spPr bwMode="auto">
          <a:xfrm>
            <a:off x="3748088" y="333756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6" name="Line 2028"/>
          <p:cNvSpPr>
            <a:spLocks noChangeShapeType="1"/>
          </p:cNvSpPr>
          <p:nvPr/>
        </p:nvSpPr>
        <p:spPr bwMode="auto">
          <a:xfrm>
            <a:off x="3863976" y="33426400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7" name="Line 2029"/>
          <p:cNvSpPr>
            <a:spLocks noChangeShapeType="1"/>
          </p:cNvSpPr>
          <p:nvPr/>
        </p:nvSpPr>
        <p:spPr bwMode="auto">
          <a:xfrm>
            <a:off x="3983038" y="33480375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8" name="Line 2030"/>
          <p:cNvSpPr>
            <a:spLocks noChangeShapeType="1"/>
          </p:cNvSpPr>
          <p:nvPr/>
        </p:nvSpPr>
        <p:spPr bwMode="auto">
          <a:xfrm>
            <a:off x="4100513" y="33535938"/>
            <a:ext cx="76200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199" name="Line 2031"/>
          <p:cNvSpPr>
            <a:spLocks noChangeShapeType="1"/>
          </p:cNvSpPr>
          <p:nvPr/>
        </p:nvSpPr>
        <p:spPr bwMode="auto">
          <a:xfrm>
            <a:off x="4219576" y="33586738"/>
            <a:ext cx="77788" cy="365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0" name="Line 2032"/>
          <p:cNvSpPr>
            <a:spLocks noChangeShapeType="1"/>
          </p:cNvSpPr>
          <p:nvPr/>
        </p:nvSpPr>
        <p:spPr bwMode="auto">
          <a:xfrm>
            <a:off x="4335463" y="33642300"/>
            <a:ext cx="77788" cy="3492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1" name="Line 2033"/>
          <p:cNvSpPr>
            <a:spLocks noChangeShapeType="1"/>
          </p:cNvSpPr>
          <p:nvPr/>
        </p:nvSpPr>
        <p:spPr bwMode="auto">
          <a:xfrm>
            <a:off x="4454526" y="33696275"/>
            <a:ext cx="61913" cy="285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2" name="Line 2034"/>
          <p:cNvSpPr>
            <a:spLocks noChangeShapeType="1"/>
          </p:cNvSpPr>
          <p:nvPr/>
        </p:nvSpPr>
        <p:spPr bwMode="auto">
          <a:xfrm>
            <a:off x="1150938" y="32196088"/>
            <a:ext cx="77788" cy="333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3" name="Line 2035"/>
          <p:cNvSpPr>
            <a:spLocks noChangeShapeType="1"/>
          </p:cNvSpPr>
          <p:nvPr/>
        </p:nvSpPr>
        <p:spPr bwMode="auto">
          <a:xfrm>
            <a:off x="1281113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4" name="Line 2036"/>
          <p:cNvSpPr>
            <a:spLocks noChangeShapeType="1"/>
          </p:cNvSpPr>
          <p:nvPr/>
        </p:nvSpPr>
        <p:spPr bwMode="auto">
          <a:xfrm>
            <a:off x="1411288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5" name="Line 2037"/>
          <p:cNvSpPr>
            <a:spLocks noChangeShapeType="1"/>
          </p:cNvSpPr>
          <p:nvPr/>
        </p:nvSpPr>
        <p:spPr bwMode="auto">
          <a:xfrm>
            <a:off x="1538288" y="3222942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6" name="Line 2038"/>
          <p:cNvSpPr>
            <a:spLocks noChangeShapeType="1"/>
          </p:cNvSpPr>
          <p:nvPr/>
        </p:nvSpPr>
        <p:spPr bwMode="auto">
          <a:xfrm>
            <a:off x="16668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7" name="Line 2039"/>
          <p:cNvSpPr>
            <a:spLocks noChangeShapeType="1"/>
          </p:cNvSpPr>
          <p:nvPr/>
        </p:nvSpPr>
        <p:spPr bwMode="auto">
          <a:xfrm>
            <a:off x="1797051" y="32253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8" name="Line 2040"/>
          <p:cNvSpPr>
            <a:spLocks noChangeShapeType="1"/>
          </p:cNvSpPr>
          <p:nvPr/>
        </p:nvSpPr>
        <p:spPr bwMode="auto">
          <a:xfrm>
            <a:off x="1925638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09" name="Line 2041"/>
          <p:cNvSpPr>
            <a:spLocks noChangeShapeType="1"/>
          </p:cNvSpPr>
          <p:nvPr/>
        </p:nvSpPr>
        <p:spPr bwMode="auto">
          <a:xfrm>
            <a:off x="2055813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0" name="Line 2042"/>
          <p:cNvSpPr>
            <a:spLocks noChangeShapeType="1"/>
          </p:cNvSpPr>
          <p:nvPr/>
        </p:nvSpPr>
        <p:spPr bwMode="auto">
          <a:xfrm>
            <a:off x="2182813" y="32289750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1" name="Line 2043"/>
          <p:cNvSpPr>
            <a:spLocks noChangeShapeType="1"/>
          </p:cNvSpPr>
          <p:nvPr/>
        </p:nvSpPr>
        <p:spPr bwMode="auto">
          <a:xfrm>
            <a:off x="23114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2" name="Line 2044"/>
          <p:cNvSpPr>
            <a:spLocks noChangeShapeType="1"/>
          </p:cNvSpPr>
          <p:nvPr/>
        </p:nvSpPr>
        <p:spPr bwMode="auto">
          <a:xfrm>
            <a:off x="2441576" y="32311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3" name="Line 2045"/>
          <p:cNvSpPr>
            <a:spLocks noChangeShapeType="1"/>
          </p:cNvSpPr>
          <p:nvPr/>
        </p:nvSpPr>
        <p:spPr bwMode="auto">
          <a:xfrm>
            <a:off x="2571751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4" name="Line 2046"/>
          <p:cNvSpPr>
            <a:spLocks noChangeShapeType="1"/>
          </p:cNvSpPr>
          <p:nvPr/>
        </p:nvSpPr>
        <p:spPr bwMode="auto">
          <a:xfrm>
            <a:off x="2700338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5" name="Line 2047"/>
          <p:cNvSpPr>
            <a:spLocks noChangeShapeType="1"/>
          </p:cNvSpPr>
          <p:nvPr/>
        </p:nvSpPr>
        <p:spPr bwMode="auto">
          <a:xfrm>
            <a:off x="2827338" y="3234690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6" name="Line 2048"/>
          <p:cNvSpPr>
            <a:spLocks noChangeShapeType="1"/>
          </p:cNvSpPr>
          <p:nvPr/>
        </p:nvSpPr>
        <p:spPr bwMode="auto">
          <a:xfrm>
            <a:off x="2957513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7" name="Line 2049"/>
          <p:cNvSpPr>
            <a:spLocks noChangeShapeType="1"/>
          </p:cNvSpPr>
          <p:nvPr/>
        </p:nvSpPr>
        <p:spPr bwMode="auto">
          <a:xfrm>
            <a:off x="3086101" y="32369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8" name="Line 2050"/>
          <p:cNvSpPr>
            <a:spLocks noChangeShapeType="1"/>
          </p:cNvSpPr>
          <p:nvPr/>
        </p:nvSpPr>
        <p:spPr bwMode="auto">
          <a:xfrm>
            <a:off x="3216276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19" name="Line 2051"/>
          <p:cNvSpPr>
            <a:spLocks noChangeShapeType="1"/>
          </p:cNvSpPr>
          <p:nvPr/>
        </p:nvSpPr>
        <p:spPr bwMode="auto">
          <a:xfrm>
            <a:off x="3346451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0" name="Line 2052"/>
          <p:cNvSpPr>
            <a:spLocks noChangeShapeType="1"/>
          </p:cNvSpPr>
          <p:nvPr/>
        </p:nvSpPr>
        <p:spPr bwMode="auto">
          <a:xfrm>
            <a:off x="3473451" y="324056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1" name="Line 2053"/>
          <p:cNvSpPr>
            <a:spLocks noChangeShapeType="1"/>
          </p:cNvSpPr>
          <p:nvPr/>
        </p:nvSpPr>
        <p:spPr bwMode="auto">
          <a:xfrm>
            <a:off x="36020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2" name="Line 2054"/>
          <p:cNvSpPr>
            <a:spLocks noChangeShapeType="1"/>
          </p:cNvSpPr>
          <p:nvPr/>
        </p:nvSpPr>
        <p:spPr bwMode="auto">
          <a:xfrm>
            <a:off x="3732213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3" name="Line 2055"/>
          <p:cNvSpPr>
            <a:spLocks noChangeShapeType="1"/>
          </p:cNvSpPr>
          <p:nvPr/>
        </p:nvSpPr>
        <p:spPr bwMode="auto">
          <a:xfrm>
            <a:off x="3860801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4" name="Line 2056"/>
          <p:cNvSpPr>
            <a:spLocks noChangeShapeType="1"/>
          </p:cNvSpPr>
          <p:nvPr/>
        </p:nvSpPr>
        <p:spPr bwMode="auto">
          <a:xfrm>
            <a:off x="3990976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5" name="Line 2057"/>
          <p:cNvSpPr>
            <a:spLocks noChangeShapeType="1"/>
          </p:cNvSpPr>
          <p:nvPr/>
        </p:nvSpPr>
        <p:spPr bwMode="auto">
          <a:xfrm>
            <a:off x="4117976" y="32465963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6" name="Line 2058"/>
          <p:cNvSpPr>
            <a:spLocks noChangeShapeType="1"/>
          </p:cNvSpPr>
          <p:nvPr/>
        </p:nvSpPr>
        <p:spPr bwMode="auto">
          <a:xfrm>
            <a:off x="4248151" y="324754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7" name="Line 2059"/>
          <p:cNvSpPr>
            <a:spLocks noChangeShapeType="1"/>
          </p:cNvSpPr>
          <p:nvPr/>
        </p:nvSpPr>
        <p:spPr bwMode="auto">
          <a:xfrm>
            <a:off x="4376738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8" name="Line 2060"/>
          <p:cNvSpPr>
            <a:spLocks noChangeShapeType="1"/>
          </p:cNvSpPr>
          <p:nvPr/>
        </p:nvSpPr>
        <p:spPr bwMode="auto">
          <a:xfrm>
            <a:off x="4506913" y="32499300"/>
            <a:ext cx="9525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29" name="Line 2061"/>
          <p:cNvSpPr>
            <a:spLocks noChangeShapeType="1"/>
          </p:cNvSpPr>
          <p:nvPr/>
        </p:nvSpPr>
        <p:spPr bwMode="auto">
          <a:xfrm>
            <a:off x="1150938" y="32196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0" name="Line 2062"/>
          <p:cNvSpPr>
            <a:spLocks noChangeShapeType="1"/>
          </p:cNvSpPr>
          <p:nvPr/>
        </p:nvSpPr>
        <p:spPr bwMode="auto">
          <a:xfrm>
            <a:off x="1150938" y="32196088"/>
            <a:ext cx="3365500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1" name="Freeform 2063"/>
          <p:cNvSpPr>
            <a:spLocks/>
          </p:cNvSpPr>
          <p:nvPr/>
        </p:nvSpPr>
        <p:spPr bwMode="auto">
          <a:xfrm>
            <a:off x="10025063" y="26993850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2" name="Freeform 2064"/>
          <p:cNvSpPr>
            <a:spLocks/>
          </p:cNvSpPr>
          <p:nvPr/>
        </p:nvSpPr>
        <p:spPr bwMode="auto">
          <a:xfrm>
            <a:off x="9959976" y="26960513"/>
            <a:ext cx="130175" cy="227013"/>
          </a:xfrm>
          <a:custGeom>
            <a:avLst/>
            <a:gdLst/>
            <a:ahLst/>
            <a:cxnLst>
              <a:cxn ang="0">
                <a:pos x="41" y="103"/>
              </a:cxn>
              <a:cxn ang="0">
                <a:pos x="82" y="143"/>
              </a:cxn>
              <a:cxn ang="0">
                <a:pos x="41" y="0"/>
              </a:cxn>
              <a:cxn ang="0">
                <a:pos x="0" y="143"/>
              </a:cxn>
              <a:cxn ang="0">
                <a:pos x="41" y="103"/>
              </a:cxn>
            </a:cxnLst>
            <a:rect l="0" t="0" r="r" b="b"/>
            <a:pathLst>
              <a:path w="82" h="143">
                <a:moveTo>
                  <a:pt x="41" y="103"/>
                </a:moveTo>
                <a:lnTo>
                  <a:pt x="82" y="143"/>
                </a:lnTo>
                <a:lnTo>
                  <a:pt x="41" y="0"/>
                </a:lnTo>
                <a:lnTo>
                  <a:pt x="0" y="143"/>
                </a:lnTo>
                <a:lnTo>
                  <a:pt x="41" y="103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3" name="Freeform 2065"/>
          <p:cNvSpPr>
            <a:spLocks/>
          </p:cNvSpPr>
          <p:nvPr/>
        </p:nvSpPr>
        <p:spPr bwMode="auto">
          <a:xfrm>
            <a:off x="13809663" y="29989463"/>
            <a:ext cx="225425" cy="128588"/>
          </a:xfrm>
          <a:custGeom>
            <a:avLst/>
            <a:gdLst/>
            <a:ahLst/>
            <a:cxnLst>
              <a:cxn ang="0">
                <a:pos x="41" y="40"/>
              </a:cxn>
              <a:cxn ang="0">
                <a:pos x="0" y="81"/>
              </a:cxn>
              <a:cxn ang="0">
                <a:pos x="142" y="40"/>
              </a:cxn>
              <a:cxn ang="0">
                <a:pos x="0" y="0"/>
              </a:cxn>
              <a:cxn ang="0">
                <a:pos x="41" y="40"/>
              </a:cxn>
            </a:cxnLst>
            <a:rect l="0" t="0" r="r" b="b"/>
            <a:pathLst>
              <a:path w="142" h="81">
                <a:moveTo>
                  <a:pt x="41" y="40"/>
                </a:moveTo>
                <a:lnTo>
                  <a:pt x="0" y="81"/>
                </a:lnTo>
                <a:lnTo>
                  <a:pt x="142" y="40"/>
                </a:lnTo>
                <a:lnTo>
                  <a:pt x="0" y="0"/>
                </a:lnTo>
                <a:lnTo>
                  <a:pt x="41" y="40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4" name="Freeform 2066"/>
          <p:cNvSpPr>
            <a:spLocks/>
          </p:cNvSpPr>
          <p:nvPr/>
        </p:nvSpPr>
        <p:spPr bwMode="auto">
          <a:xfrm>
            <a:off x="9340851" y="26976388"/>
            <a:ext cx="85725" cy="403225"/>
          </a:xfrm>
          <a:custGeom>
            <a:avLst/>
            <a:gdLst/>
            <a:ahLst/>
            <a:cxnLst>
              <a:cxn ang="0">
                <a:pos x="39" y="254"/>
              </a:cxn>
              <a:cxn ang="0">
                <a:pos x="24" y="230"/>
              </a:cxn>
              <a:cxn ang="0">
                <a:pos x="13" y="199"/>
              </a:cxn>
              <a:cxn ang="0">
                <a:pos x="3" y="164"/>
              </a:cxn>
              <a:cxn ang="0">
                <a:pos x="0" y="127"/>
              </a:cxn>
              <a:cxn ang="0">
                <a:pos x="2" y="94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27"/>
              </a:cxn>
              <a:cxn ang="0">
                <a:pos x="33" y="47"/>
              </a:cxn>
              <a:cxn ang="0">
                <a:pos x="28" y="65"/>
              </a:cxn>
              <a:cxn ang="0">
                <a:pos x="24" y="84"/>
              </a:cxn>
              <a:cxn ang="0">
                <a:pos x="21" y="106"/>
              </a:cxn>
              <a:cxn ang="0">
                <a:pos x="21" y="127"/>
              </a:cxn>
              <a:cxn ang="0">
                <a:pos x="23" y="158"/>
              </a:cxn>
              <a:cxn ang="0">
                <a:pos x="39" y="223"/>
              </a:cxn>
              <a:cxn ang="0">
                <a:pos x="54" y="254"/>
              </a:cxn>
              <a:cxn ang="0">
                <a:pos x="39" y="254"/>
              </a:cxn>
            </a:cxnLst>
            <a:rect l="0" t="0" r="r" b="b"/>
            <a:pathLst>
              <a:path w="54" h="254">
                <a:moveTo>
                  <a:pt x="39" y="254"/>
                </a:moveTo>
                <a:lnTo>
                  <a:pt x="24" y="230"/>
                </a:lnTo>
                <a:lnTo>
                  <a:pt x="13" y="199"/>
                </a:lnTo>
                <a:lnTo>
                  <a:pt x="3" y="164"/>
                </a:lnTo>
                <a:lnTo>
                  <a:pt x="0" y="127"/>
                </a:lnTo>
                <a:lnTo>
                  <a:pt x="2" y="94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27"/>
                </a:lnTo>
                <a:lnTo>
                  <a:pt x="33" y="47"/>
                </a:lnTo>
                <a:lnTo>
                  <a:pt x="28" y="65"/>
                </a:lnTo>
                <a:lnTo>
                  <a:pt x="24" y="84"/>
                </a:lnTo>
                <a:lnTo>
                  <a:pt x="21" y="106"/>
                </a:lnTo>
                <a:lnTo>
                  <a:pt x="21" y="127"/>
                </a:lnTo>
                <a:lnTo>
                  <a:pt x="23" y="158"/>
                </a:lnTo>
                <a:lnTo>
                  <a:pt x="39" y="223"/>
                </a:lnTo>
                <a:lnTo>
                  <a:pt x="54" y="254"/>
                </a:lnTo>
                <a:lnTo>
                  <a:pt x="39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5" name="Freeform 2067"/>
          <p:cNvSpPr>
            <a:spLocks noEditPoints="1"/>
          </p:cNvSpPr>
          <p:nvPr/>
        </p:nvSpPr>
        <p:spPr bwMode="auto">
          <a:xfrm>
            <a:off x="9448801" y="26981150"/>
            <a:ext cx="161925" cy="312738"/>
          </a:xfrm>
          <a:custGeom>
            <a:avLst/>
            <a:gdLst/>
            <a:ahLst/>
            <a:cxnLst>
              <a:cxn ang="0">
                <a:pos x="84" y="194"/>
              </a:cxn>
              <a:cxn ang="0">
                <a:pos x="84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7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9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4" y="194"/>
              </a:cxn>
              <a:cxn ang="0">
                <a:pos x="22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4" y="125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2" y="124"/>
              </a:cxn>
            </a:cxnLst>
            <a:rect l="0" t="0" r="r" b="b"/>
            <a:pathLst>
              <a:path w="102" h="197">
                <a:moveTo>
                  <a:pt x="84" y="194"/>
                </a:moveTo>
                <a:lnTo>
                  <a:pt x="84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7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9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4" y="194"/>
                </a:lnTo>
                <a:close/>
                <a:moveTo>
                  <a:pt x="22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4" y="125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2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6" name="Freeform 2068"/>
          <p:cNvSpPr>
            <a:spLocks/>
          </p:cNvSpPr>
          <p:nvPr/>
        </p:nvSpPr>
        <p:spPr bwMode="auto">
          <a:xfrm>
            <a:off x="9648826" y="26976388"/>
            <a:ext cx="82550" cy="403225"/>
          </a:xfrm>
          <a:custGeom>
            <a:avLst/>
            <a:gdLst/>
            <a:ahLst/>
            <a:cxnLst>
              <a:cxn ang="0">
                <a:pos x="15" y="254"/>
              </a:cxn>
              <a:cxn ang="0">
                <a:pos x="0" y="254"/>
              </a:cxn>
              <a:cxn ang="0">
                <a:pos x="15" y="223"/>
              </a:cxn>
              <a:cxn ang="0">
                <a:pos x="31" y="158"/>
              </a:cxn>
              <a:cxn ang="0">
                <a:pos x="33" y="127"/>
              </a:cxn>
              <a:cxn ang="0">
                <a:pos x="31" y="106"/>
              </a:cxn>
              <a:cxn ang="0">
                <a:pos x="30" y="84"/>
              </a:cxn>
              <a:cxn ang="0">
                <a:pos x="26" y="65"/>
              </a:cxn>
              <a:cxn ang="0">
                <a:pos x="20" y="47"/>
              </a:cxn>
              <a:cxn ang="0">
                <a:pos x="13" y="27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4"/>
              </a:cxn>
              <a:cxn ang="0">
                <a:pos x="52" y="127"/>
              </a:cxn>
              <a:cxn ang="0">
                <a:pos x="51" y="163"/>
              </a:cxn>
              <a:cxn ang="0">
                <a:pos x="41" y="197"/>
              </a:cxn>
              <a:cxn ang="0">
                <a:pos x="30" y="228"/>
              </a:cxn>
              <a:cxn ang="0">
                <a:pos x="15" y="254"/>
              </a:cxn>
            </a:cxnLst>
            <a:rect l="0" t="0" r="r" b="b"/>
            <a:pathLst>
              <a:path w="52" h="254">
                <a:moveTo>
                  <a:pt x="15" y="254"/>
                </a:moveTo>
                <a:lnTo>
                  <a:pt x="0" y="254"/>
                </a:lnTo>
                <a:lnTo>
                  <a:pt x="15" y="223"/>
                </a:lnTo>
                <a:lnTo>
                  <a:pt x="31" y="158"/>
                </a:lnTo>
                <a:lnTo>
                  <a:pt x="33" y="127"/>
                </a:lnTo>
                <a:lnTo>
                  <a:pt x="31" y="106"/>
                </a:lnTo>
                <a:lnTo>
                  <a:pt x="30" y="84"/>
                </a:lnTo>
                <a:lnTo>
                  <a:pt x="26" y="65"/>
                </a:lnTo>
                <a:lnTo>
                  <a:pt x="20" y="47"/>
                </a:lnTo>
                <a:lnTo>
                  <a:pt x="13" y="27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4"/>
                </a:lnTo>
                <a:lnTo>
                  <a:pt x="52" y="127"/>
                </a:lnTo>
                <a:lnTo>
                  <a:pt x="51" y="163"/>
                </a:lnTo>
                <a:lnTo>
                  <a:pt x="41" y="197"/>
                </a:lnTo>
                <a:lnTo>
                  <a:pt x="30" y="228"/>
                </a:lnTo>
                <a:lnTo>
                  <a:pt x="15" y="25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7" name="Rectangle 2069"/>
          <p:cNvSpPr>
            <a:spLocks noChangeArrowheads="1"/>
          </p:cNvSpPr>
          <p:nvPr/>
        </p:nvSpPr>
        <p:spPr bwMode="auto">
          <a:xfrm>
            <a:off x="10329863" y="29133800"/>
            <a:ext cx="3368675" cy="614363"/>
          </a:xfrm>
          <a:prstGeom prst="rect">
            <a:avLst/>
          </a:prstGeom>
          <a:solidFill>
            <a:srgbClr val="CCCCCC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8" name="Line 2070"/>
          <p:cNvSpPr>
            <a:spLocks noChangeShapeType="1"/>
          </p:cNvSpPr>
          <p:nvPr/>
        </p:nvSpPr>
        <p:spPr bwMode="auto">
          <a:xfrm>
            <a:off x="104600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39" name="Line 2071"/>
          <p:cNvSpPr>
            <a:spLocks noChangeShapeType="1"/>
          </p:cNvSpPr>
          <p:nvPr/>
        </p:nvSpPr>
        <p:spPr bwMode="auto">
          <a:xfrm>
            <a:off x="105902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0" name="Line 2072"/>
          <p:cNvSpPr>
            <a:spLocks noChangeShapeType="1"/>
          </p:cNvSpPr>
          <p:nvPr/>
        </p:nvSpPr>
        <p:spPr bwMode="auto">
          <a:xfrm>
            <a:off x="107188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1" name="Line 2073"/>
          <p:cNvSpPr>
            <a:spLocks noChangeShapeType="1"/>
          </p:cNvSpPr>
          <p:nvPr/>
        </p:nvSpPr>
        <p:spPr bwMode="auto">
          <a:xfrm>
            <a:off x="108489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2" name="Line 2074"/>
          <p:cNvSpPr>
            <a:spLocks noChangeShapeType="1"/>
          </p:cNvSpPr>
          <p:nvPr/>
        </p:nvSpPr>
        <p:spPr bwMode="auto">
          <a:xfrm>
            <a:off x="109775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3" name="Line 2075"/>
          <p:cNvSpPr>
            <a:spLocks noChangeShapeType="1"/>
          </p:cNvSpPr>
          <p:nvPr/>
        </p:nvSpPr>
        <p:spPr bwMode="auto">
          <a:xfrm>
            <a:off x="111077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4" name="Line 2076"/>
          <p:cNvSpPr>
            <a:spLocks noChangeShapeType="1"/>
          </p:cNvSpPr>
          <p:nvPr/>
        </p:nvSpPr>
        <p:spPr bwMode="auto">
          <a:xfrm>
            <a:off x="112379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5" name="Line 2077"/>
          <p:cNvSpPr>
            <a:spLocks noChangeShapeType="1"/>
          </p:cNvSpPr>
          <p:nvPr/>
        </p:nvSpPr>
        <p:spPr bwMode="auto">
          <a:xfrm>
            <a:off x="113665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6" name="Line 2078"/>
          <p:cNvSpPr>
            <a:spLocks noChangeShapeType="1"/>
          </p:cNvSpPr>
          <p:nvPr/>
        </p:nvSpPr>
        <p:spPr bwMode="auto">
          <a:xfrm>
            <a:off x="114966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7" name="Line 2079"/>
          <p:cNvSpPr>
            <a:spLocks noChangeShapeType="1"/>
          </p:cNvSpPr>
          <p:nvPr/>
        </p:nvSpPr>
        <p:spPr bwMode="auto">
          <a:xfrm>
            <a:off x="116252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8" name="Line 2080"/>
          <p:cNvSpPr>
            <a:spLocks noChangeShapeType="1"/>
          </p:cNvSpPr>
          <p:nvPr/>
        </p:nvSpPr>
        <p:spPr bwMode="auto">
          <a:xfrm>
            <a:off x="117554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49" name="Line 2081"/>
          <p:cNvSpPr>
            <a:spLocks noChangeShapeType="1"/>
          </p:cNvSpPr>
          <p:nvPr/>
        </p:nvSpPr>
        <p:spPr bwMode="auto">
          <a:xfrm>
            <a:off x="118856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0" name="Line 2082"/>
          <p:cNvSpPr>
            <a:spLocks noChangeShapeType="1"/>
          </p:cNvSpPr>
          <p:nvPr/>
        </p:nvSpPr>
        <p:spPr bwMode="auto">
          <a:xfrm>
            <a:off x="120142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1" name="Line 2083"/>
          <p:cNvSpPr>
            <a:spLocks noChangeShapeType="1"/>
          </p:cNvSpPr>
          <p:nvPr/>
        </p:nvSpPr>
        <p:spPr bwMode="auto">
          <a:xfrm>
            <a:off x="121443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2" name="Line 2084"/>
          <p:cNvSpPr>
            <a:spLocks noChangeShapeType="1"/>
          </p:cNvSpPr>
          <p:nvPr/>
        </p:nvSpPr>
        <p:spPr bwMode="auto">
          <a:xfrm>
            <a:off x="122729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3" name="Line 2085"/>
          <p:cNvSpPr>
            <a:spLocks noChangeShapeType="1"/>
          </p:cNvSpPr>
          <p:nvPr/>
        </p:nvSpPr>
        <p:spPr bwMode="auto">
          <a:xfrm>
            <a:off x="124031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4" name="Line 2086"/>
          <p:cNvSpPr>
            <a:spLocks noChangeShapeType="1"/>
          </p:cNvSpPr>
          <p:nvPr/>
        </p:nvSpPr>
        <p:spPr bwMode="auto">
          <a:xfrm>
            <a:off x="125333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5" name="Line 2087"/>
          <p:cNvSpPr>
            <a:spLocks noChangeShapeType="1"/>
          </p:cNvSpPr>
          <p:nvPr/>
        </p:nvSpPr>
        <p:spPr bwMode="auto">
          <a:xfrm>
            <a:off x="126619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6" name="Line 2088"/>
          <p:cNvSpPr>
            <a:spLocks noChangeShapeType="1"/>
          </p:cNvSpPr>
          <p:nvPr/>
        </p:nvSpPr>
        <p:spPr bwMode="auto">
          <a:xfrm>
            <a:off x="127920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7" name="Line 2089"/>
          <p:cNvSpPr>
            <a:spLocks noChangeShapeType="1"/>
          </p:cNvSpPr>
          <p:nvPr/>
        </p:nvSpPr>
        <p:spPr bwMode="auto">
          <a:xfrm>
            <a:off x="129206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8" name="Line 2090"/>
          <p:cNvSpPr>
            <a:spLocks noChangeShapeType="1"/>
          </p:cNvSpPr>
          <p:nvPr/>
        </p:nvSpPr>
        <p:spPr bwMode="auto">
          <a:xfrm>
            <a:off x="13050838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59" name="Line 2091"/>
          <p:cNvSpPr>
            <a:spLocks noChangeShapeType="1"/>
          </p:cNvSpPr>
          <p:nvPr/>
        </p:nvSpPr>
        <p:spPr bwMode="auto">
          <a:xfrm>
            <a:off x="13181013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0" name="Line 2092"/>
          <p:cNvSpPr>
            <a:spLocks noChangeShapeType="1"/>
          </p:cNvSpPr>
          <p:nvPr/>
        </p:nvSpPr>
        <p:spPr bwMode="auto">
          <a:xfrm>
            <a:off x="13309601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1" name="Line 2093"/>
          <p:cNvSpPr>
            <a:spLocks noChangeShapeType="1"/>
          </p:cNvSpPr>
          <p:nvPr/>
        </p:nvSpPr>
        <p:spPr bwMode="auto">
          <a:xfrm>
            <a:off x="13439776" y="29748163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2" name="Line 2094"/>
          <p:cNvSpPr>
            <a:spLocks noChangeShapeType="1"/>
          </p:cNvSpPr>
          <p:nvPr/>
        </p:nvSpPr>
        <p:spPr bwMode="auto">
          <a:xfrm>
            <a:off x="135683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3" name="Line 2095"/>
          <p:cNvSpPr>
            <a:spLocks noChangeShapeType="1"/>
          </p:cNvSpPr>
          <p:nvPr/>
        </p:nvSpPr>
        <p:spPr bwMode="auto">
          <a:xfrm>
            <a:off x="10329863" y="29748163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4" name="Line 2096"/>
          <p:cNvSpPr>
            <a:spLocks noChangeShapeType="1"/>
          </p:cNvSpPr>
          <p:nvPr/>
        </p:nvSpPr>
        <p:spPr bwMode="auto">
          <a:xfrm>
            <a:off x="104600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5" name="Line 2097"/>
          <p:cNvSpPr>
            <a:spLocks noChangeShapeType="1"/>
          </p:cNvSpPr>
          <p:nvPr/>
        </p:nvSpPr>
        <p:spPr bwMode="auto">
          <a:xfrm>
            <a:off x="105902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6" name="Line 2098"/>
          <p:cNvSpPr>
            <a:spLocks noChangeShapeType="1"/>
          </p:cNvSpPr>
          <p:nvPr/>
        </p:nvSpPr>
        <p:spPr bwMode="auto">
          <a:xfrm>
            <a:off x="107188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7" name="Line 2099"/>
          <p:cNvSpPr>
            <a:spLocks noChangeShapeType="1"/>
          </p:cNvSpPr>
          <p:nvPr/>
        </p:nvSpPr>
        <p:spPr bwMode="auto">
          <a:xfrm>
            <a:off x="108489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8" name="Line 2100"/>
          <p:cNvSpPr>
            <a:spLocks noChangeShapeType="1"/>
          </p:cNvSpPr>
          <p:nvPr/>
        </p:nvSpPr>
        <p:spPr bwMode="auto">
          <a:xfrm>
            <a:off x="109775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69" name="Line 2101"/>
          <p:cNvSpPr>
            <a:spLocks noChangeShapeType="1"/>
          </p:cNvSpPr>
          <p:nvPr/>
        </p:nvSpPr>
        <p:spPr bwMode="auto">
          <a:xfrm>
            <a:off x="111077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0" name="Line 2102"/>
          <p:cNvSpPr>
            <a:spLocks noChangeShapeType="1"/>
          </p:cNvSpPr>
          <p:nvPr/>
        </p:nvSpPr>
        <p:spPr bwMode="auto">
          <a:xfrm>
            <a:off x="112379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1" name="Line 2103"/>
          <p:cNvSpPr>
            <a:spLocks noChangeShapeType="1"/>
          </p:cNvSpPr>
          <p:nvPr/>
        </p:nvSpPr>
        <p:spPr bwMode="auto">
          <a:xfrm>
            <a:off x="113665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2" name="Line 2104"/>
          <p:cNvSpPr>
            <a:spLocks noChangeShapeType="1"/>
          </p:cNvSpPr>
          <p:nvPr/>
        </p:nvSpPr>
        <p:spPr bwMode="auto">
          <a:xfrm>
            <a:off x="114966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3" name="Line 2105"/>
          <p:cNvSpPr>
            <a:spLocks noChangeShapeType="1"/>
          </p:cNvSpPr>
          <p:nvPr/>
        </p:nvSpPr>
        <p:spPr bwMode="auto">
          <a:xfrm>
            <a:off x="116252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4" name="Line 2106"/>
          <p:cNvSpPr>
            <a:spLocks noChangeShapeType="1"/>
          </p:cNvSpPr>
          <p:nvPr/>
        </p:nvSpPr>
        <p:spPr bwMode="auto">
          <a:xfrm>
            <a:off x="117554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5" name="Line 2107"/>
          <p:cNvSpPr>
            <a:spLocks noChangeShapeType="1"/>
          </p:cNvSpPr>
          <p:nvPr/>
        </p:nvSpPr>
        <p:spPr bwMode="auto">
          <a:xfrm>
            <a:off x="118856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6" name="Line 2108"/>
          <p:cNvSpPr>
            <a:spLocks noChangeShapeType="1"/>
          </p:cNvSpPr>
          <p:nvPr/>
        </p:nvSpPr>
        <p:spPr bwMode="auto">
          <a:xfrm>
            <a:off x="120142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7" name="Line 2109"/>
          <p:cNvSpPr>
            <a:spLocks noChangeShapeType="1"/>
          </p:cNvSpPr>
          <p:nvPr/>
        </p:nvSpPr>
        <p:spPr bwMode="auto">
          <a:xfrm>
            <a:off x="121443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8" name="Line 2110"/>
          <p:cNvSpPr>
            <a:spLocks noChangeShapeType="1"/>
          </p:cNvSpPr>
          <p:nvPr/>
        </p:nvSpPr>
        <p:spPr bwMode="auto">
          <a:xfrm>
            <a:off x="122729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79" name="Line 2111"/>
          <p:cNvSpPr>
            <a:spLocks noChangeShapeType="1"/>
          </p:cNvSpPr>
          <p:nvPr/>
        </p:nvSpPr>
        <p:spPr bwMode="auto">
          <a:xfrm>
            <a:off x="124031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0" name="Line 2112"/>
          <p:cNvSpPr>
            <a:spLocks noChangeShapeType="1"/>
          </p:cNvSpPr>
          <p:nvPr/>
        </p:nvSpPr>
        <p:spPr bwMode="auto">
          <a:xfrm>
            <a:off x="125333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1" name="Line 2113"/>
          <p:cNvSpPr>
            <a:spLocks noChangeShapeType="1"/>
          </p:cNvSpPr>
          <p:nvPr/>
        </p:nvSpPr>
        <p:spPr bwMode="auto">
          <a:xfrm>
            <a:off x="126619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2" name="Line 2114"/>
          <p:cNvSpPr>
            <a:spLocks noChangeShapeType="1"/>
          </p:cNvSpPr>
          <p:nvPr/>
        </p:nvSpPr>
        <p:spPr bwMode="auto">
          <a:xfrm>
            <a:off x="127920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3" name="Line 2115"/>
          <p:cNvSpPr>
            <a:spLocks noChangeShapeType="1"/>
          </p:cNvSpPr>
          <p:nvPr/>
        </p:nvSpPr>
        <p:spPr bwMode="auto">
          <a:xfrm>
            <a:off x="129206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4" name="Line 2116"/>
          <p:cNvSpPr>
            <a:spLocks noChangeShapeType="1"/>
          </p:cNvSpPr>
          <p:nvPr/>
        </p:nvSpPr>
        <p:spPr bwMode="auto">
          <a:xfrm>
            <a:off x="13050838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5" name="Line 2117"/>
          <p:cNvSpPr>
            <a:spLocks noChangeShapeType="1"/>
          </p:cNvSpPr>
          <p:nvPr/>
        </p:nvSpPr>
        <p:spPr bwMode="auto">
          <a:xfrm>
            <a:off x="13181013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6" name="Line 2118"/>
          <p:cNvSpPr>
            <a:spLocks noChangeShapeType="1"/>
          </p:cNvSpPr>
          <p:nvPr/>
        </p:nvSpPr>
        <p:spPr bwMode="auto">
          <a:xfrm>
            <a:off x="13309601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7" name="Line 2119"/>
          <p:cNvSpPr>
            <a:spLocks noChangeShapeType="1"/>
          </p:cNvSpPr>
          <p:nvPr/>
        </p:nvSpPr>
        <p:spPr bwMode="auto">
          <a:xfrm>
            <a:off x="13439776" y="29133800"/>
            <a:ext cx="87313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8" name="Line 2120"/>
          <p:cNvSpPr>
            <a:spLocks noChangeShapeType="1"/>
          </p:cNvSpPr>
          <p:nvPr/>
        </p:nvSpPr>
        <p:spPr bwMode="auto">
          <a:xfrm>
            <a:off x="135683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89" name="Line 2121"/>
          <p:cNvSpPr>
            <a:spLocks noChangeShapeType="1"/>
          </p:cNvSpPr>
          <p:nvPr/>
        </p:nvSpPr>
        <p:spPr bwMode="auto">
          <a:xfrm>
            <a:off x="10329863" y="29133800"/>
            <a:ext cx="889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0" name="Line 2122"/>
          <p:cNvSpPr>
            <a:spLocks noChangeShapeType="1"/>
          </p:cNvSpPr>
          <p:nvPr/>
        </p:nvSpPr>
        <p:spPr bwMode="auto">
          <a:xfrm>
            <a:off x="10329863" y="27911425"/>
            <a:ext cx="3368675" cy="915988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1" name="Freeform 2123"/>
          <p:cNvSpPr>
            <a:spLocks/>
          </p:cNvSpPr>
          <p:nvPr/>
        </p:nvSpPr>
        <p:spPr bwMode="auto">
          <a:xfrm>
            <a:off x="10025063" y="31276925"/>
            <a:ext cx="3978275" cy="3059113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1927"/>
              </a:cxn>
              <a:cxn ang="0">
                <a:pos x="2506" y="1927"/>
              </a:cxn>
            </a:cxnLst>
            <a:rect l="0" t="0" r="r" b="b"/>
            <a:pathLst>
              <a:path w="2506" h="1927">
                <a:moveTo>
                  <a:pt x="0" y="0"/>
                </a:moveTo>
                <a:lnTo>
                  <a:pt x="0" y="1927"/>
                </a:lnTo>
                <a:lnTo>
                  <a:pt x="2506" y="1927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2" name="Freeform 2124"/>
          <p:cNvSpPr>
            <a:spLocks/>
          </p:cNvSpPr>
          <p:nvPr/>
        </p:nvSpPr>
        <p:spPr bwMode="auto">
          <a:xfrm>
            <a:off x="9959976" y="31245175"/>
            <a:ext cx="130175" cy="225425"/>
          </a:xfrm>
          <a:custGeom>
            <a:avLst/>
            <a:gdLst/>
            <a:ahLst/>
            <a:cxnLst>
              <a:cxn ang="0">
                <a:pos x="41" y="101"/>
              </a:cxn>
              <a:cxn ang="0">
                <a:pos x="82" y="142"/>
              </a:cxn>
              <a:cxn ang="0">
                <a:pos x="41" y="0"/>
              </a:cxn>
              <a:cxn ang="0">
                <a:pos x="0" y="142"/>
              </a:cxn>
              <a:cxn ang="0">
                <a:pos x="41" y="101"/>
              </a:cxn>
            </a:cxnLst>
            <a:rect l="0" t="0" r="r" b="b"/>
            <a:pathLst>
              <a:path w="82" h="142">
                <a:moveTo>
                  <a:pt x="41" y="101"/>
                </a:moveTo>
                <a:lnTo>
                  <a:pt x="82" y="142"/>
                </a:lnTo>
                <a:lnTo>
                  <a:pt x="41" y="0"/>
                </a:lnTo>
                <a:lnTo>
                  <a:pt x="0" y="142"/>
                </a:lnTo>
                <a:lnTo>
                  <a:pt x="41" y="10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3" name="Freeform 2125"/>
          <p:cNvSpPr>
            <a:spLocks/>
          </p:cNvSpPr>
          <p:nvPr/>
        </p:nvSpPr>
        <p:spPr bwMode="auto">
          <a:xfrm>
            <a:off x="13809663" y="34270950"/>
            <a:ext cx="225425" cy="130175"/>
          </a:xfrm>
          <a:custGeom>
            <a:avLst/>
            <a:gdLst/>
            <a:ahLst/>
            <a:cxnLst>
              <a:cxn ang="0">
                <a:pos x="41" y="41"/>
              </a:cxn>
              <a:cxn ang="0">
                <a:pos x="0" y="82"/>
              </a:cxn>
              <a:cxn ang="0">
                <a:pos x="142" y="41"/>
              </a:cxn>
              <a:cxn ang="0">
                <a:pos x="0" y="0"/>
              </a:cxn>
              <a:cxn ang="0">
                <a:pos x="41" y="41"/>
              </a:cxn>
            </a:cxnLst>
            <a:rect l="0" t="0" r="r" b="b"/>
            <a:pathLst>
              <a:path w="142" h="82">
                <a:moveTo>
                  <a:pt x="41" y="41"/>
                </a:moveTo>
                <a:lnTo>
                  <a:pt x="0" y="82"/>
                </a:lnTo>
                <a:lnTo>
                  <a:pt x="142" y="41"/>
                </a:lnTo>
                <a:lnTo>
                  <a:pt x="0" y="0"/>
                </a:lnTo>
                <a:lnTo>
                  <a:pt x="41" y="41"/>
                </a:lnTo>
                <a:close/>
              </a:path>
            </a:pathLst>
          </a:custGeom>
          <a:solidFill>
            <a:srgbClr val="000000"/>
          </a:solidFill>
          <a:ln w="17463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4" name="Freeform 2126"/>
          <p:cNvSpPr>
            <a:spLocks/>
          </p:cNvSpPr>
          <p:nvPr/>
        </p:nvSpPr>
        <p:spPr bwMode="auto">
          <a:xfrm>
            <a:off x="11776076" y="34639250"/>
            <a:ext cx="201613" cy="307975"/>
          </a:xfrm>
          <a:custGeom>
            <a:avLst/>
            <a:gdLst/>
            <a:ahLst/>
            <a:cxnLst>
              <a:cxn ang="0">
                <a:pos x="54" y="194"/>
              </a:cxn>
              <a:cxn ang="0">
                <a:pos x="54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4" y="194"/>
              </a:cxn>
            </a:cxnLst>
            <a:rect l="0" t="0" r="r" b="b"/>
            <a:pathLst>
              <a:path w="127" h="194">
                <a:moveTo>
                  <a:pt x="54" y="194"/>
                </a:moveTo>
                <a:lnTo>
                  <a:pt x="54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4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5" name="Freeform 2127"/>
          <p:cNvSpPr>
            <a:spLocks noEditPoints="1"/>
          </p:cNvSpPr>
          <p:nvPr/>
        </p:nvSpPr>
        <p:spPr bwMode="auto">
          <a:xfrm>
            <a:off x="11998326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6" name="Freeform 2128"/>
          <p:cNvSpPr>
            <a:spLocks noEditPoints="1"/>
          </p:cNvSpPr>
          <p:nvPr/>
        </p:nvSpPr>
        <p:spPr bwMode="auto">
          <a:xfrm>
            <a:off x="12066588" y="34639250"/>
            <a:ext cx="160338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6" y="186"/>
              </a:cxn>
              <a:cxn ang="0">
                <a:pos x="68" y="193"/>
              </a:cxn>
              <a:cxn ang="0">
                <a:pos x="60" y="197"/>
              </a:cxn>
              <a:cxn ang="0">
                <a:pos x="50" y="197"/>
              </a:cxn>
              <a:cxn ang="0">
                <a:pos x="41" y="197"/>
              </a:cxn>
              <a:cxn ang="0">
                <a:pos x="23" y="188"/>
              </a:cxn>
              <a:cxn ang="0">
                <a:pos x="14" y="178"/>
              </a:cxn>
              <a:cxn ang="0">
                <a:pos x="8" y="168"/>
              </a:cxn>
              <a:cxn ang="0">
                <a:pos x="0" y="140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9"/>
              </a:cxn>
              <a:cxn ang="0">
                <a:pos x="24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48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5"/>
              </a:cxn>
              <a:cxn ang="0">
                <a:pos x="81" y="150"/>
              </a:cxn>
              <a:cxn ang="0">
                <a:pos x="83" y="127"/>
              </a:cxn>
              <a:cxn ang="0">
                <a:pos x="81" y="100"/>
              </a:cxn>
              <a:cxn ang="0">
                <a:pos x="73" y="83"/>
              </a:cxn>
              <a:cxn ang="0">
                <a:pos x="63" y="72"/>
              </a:cxn>
              <a:cxn ang="0">
                <a:pos x="50" y="70"/>
              </a:cxn>
              <a:cxn ang="0">
                <a:pos x="39" y="72"/>
              </a:cxn>
              <a:cxn ang="0">
                <a:pos x="29" y="83"/>
              </a:cxn>
              <a:cxn ang="0">
                <a:pos x="21" y="98"/>
              </a:cxn>
              <a:cxn ang="0">
                <a:pos x="19" y="124"/>
              </a:cxn>
            </a:cxnLst>
            <a:rect l="0" t="0" r="r" b="b"/>
            <a:pathLst>
              <a:path w="101" h="197">
                <a:moveTo>
                  <a:pt x="81" y="194"/>
                </a:moveTo>
                <a:lnTo>
                  <a:pt x="81" y="176"/>
                </a:lnTo>
                <a:lnTo>
                  <a:pt x="76" y="186"/>
                </a:lnTo>
                <a:lnTo>
                  <a:pt x="68" y="193"/>
                </a:lnTo>
                <a:lnTo>
                  <a:pt x="60" y="197"/>
                </a:lnTo>
                <a:lnTo>
                  <a:pt x="50" y="197"/>
                </a:lnTo>
                <a:lnTo>
                  <a:pt x="41" y="197"/>
                </a:lnTo>
                <a:lnTo>
                  <a:pt x="23" y="188"/>
                </a:lnTo>
                <a:lnTo>
                  <a:pt x="14" y="178"/>
                </a:lnTo>
                <a:lnTo>
                  <a:pt x="8" y="168"/>
                </a:lnTo>
                <a:lnTo>
                  <a:pt x="0" y="140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9"/>
                </a:lnTo>
                <a:lnTo>
                  <a:pt x="24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48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5"/>
                </a:lnTo>
                <a:lnTo>
                  <a:pt x="81" y="150"/>
                </a:lnTo>
                <a:lnTo>
                  <a:pt x="83" y="127"/>
                </a:lnTo>
                <a:lnTo>
                  <a:pt x="81" y="100"/>
                </a:lnTo>
                <a:lnTo>
                  <a:pt x="73" y="83"/>
                </a:lnTo>
                <a:lnTo>
                  <a:pt x="63" y="72"/>
                </a:lnTo>
                <a:lnTo>
                  <a:pt x="50" y="70"/>
                </a:lnTo>
                <a:lnTo>
                  <a:pt x="39" y="72"/>
                </a:lnTo>
                <a:lnTo>
                  <a:pt x="29" y="83"/>
                </a:lnTo>
                <a:lnTo>
                  <a:pt x="21" y="98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7" name="Freeform 2129"/>
          <p:cNvSpPr>
            <a:spLocks/>
          </p:cNvSpPr>
          <p:nvPr/>
        </p:nvSpPr>
        <p:spPr bwMode="auto">
          <a:xfrm>
            <a:off x="9340851" y="31257875"/>
            <a:ext cx="85725" cy="406400"/>
          </a:xfrm>
          <a:custGeom>
            <a:avLst/>
            <a:gdLst/>
            <a:ahLst/>
            <a:cxnLst>
              <a:cxn ang="0">
                <a:pos x="39" y="256"/>
              </a:cxn>
              <a:cxn ang="0">
                <a:pos x="24" y="232"/>
              </a:cxn>
              <a:cxn ang="0">
                <a:pos x="13" y="199"/>
              </a:cxn>
              <a:cxn ang="0">
                <a:pos x="3" y="165"/>
              </a:cxn>
              <a:cxn ang="0">
                <a:pos x="0" y="127"/>
              </a:cxn>
              <a:cxn ang="0">
                <a:pos x="2" y="96"/>
              </a:cxn>
              <a:cxn ang="0">
                <a:pos x="21" y="31"/>
              </a:cxn>
              <a:cxn ang="0">
                <a:pos x="39" y="0"/>
              </a:cxn>
              <a:cxn ang="0">
                <a:pos x="54" y="0"/>
              </a:cxn>
              <a:cxn ang="0">
                <a:pos x="41" y="30"/>
              </a:cxn>
              <a:cxn ang="0">
                <a:pos x="33" y="49"/>
              </a:cxn>
              <a:cxn ang="0">
                <a:pos x="28" y="67"/>
              </a:cxn>
              <a:cxn ang="0">
                <a:pos x="24" y="87"/>
              </a:cxn>
              <a:cxn ang="0">
                <a:pos x="21" y="108"/>
              </a:cxn>
              <a:cxn ang="0">
                <a:pos x="21" y="127"/>
              </a:cxn>
              <a:cxn ang="0">
                <a:pos x="23" y="160"/>
              </a:cxn>
              <a:cxn ang="0">
                <a:pos x="39" y="224"/>
              </a:cxn>
              <a:cxn ang="0">
                <a:pos x="54" y="256"/>
              </a:cxn>
              <a:cxn ang="0">
                <a:pos x="39" y="256"/>
              </a:cxn>
            </a:cxnLst>
            <a:rect l="0" t="0" r="r" b="b"/>
            <a:pathLst>
              <a:path w="54" h="256">
                <a:moveTo>
                  <a:pt x="39" y="256"/>
                </a:moveTo>
                <a:lnTo>
                  <a:pt x="24" y="232"/>
                </a:lnTo>
                <a:lnTo>
                  <a:pt x="13" y="199"/>
                </a:lnTo>
                <a:lnTo>
                  <a:pt x="3" y="165"/>
                </a:lnTo>
                <a:lnTo>
                  <a:pt x="0" y="127"/>
                </a:lnTo>
                <a:lnTo>
                  <a:pt x="2" y="96"/>
                </a:lnTo>
                <a:lnTo>
                  <a:pt x="21" y="31"/>
                </a:lnTo>
                <a:lnTo>
                  <a:pt x="39" y="0"/>
                </a:lnTo>
                <a:lnTo>
                  <a:pt x="54" y="0"/>
                </a:lnTo>
                <a:lnTo>
                  <a:pt x="41" y="30"/>
                </a:lnTo>
                <a:lnTo>
                  <a:pt x="33" y="49"/>
                </a:lnTo>
                <a:lnTo>
                  <a:pt x="28" y="67"/>
                </a:lnTo>
                <a:lnTo>
                  <a:pt x="24" y="87"/>
                </a:lnTo>
                <a:lnTo>
                  <a:pt x="21" y="108"/>
                </a:lnTo>
                <a:lnTo>
                  <a:pt x="21" y="127"/>
                </a:lnTo>
                <a:lnTo>
                  <a:pt x="23" y="160"/>
                </a:lnTo>
                <a:lnTo>
                  <a:pt x="39" y="224"/>
                </a:lnTo>
                <a:lnTo>
                  <a:pt x="54" y="256"/>
                </a:lnTo>
                <a:lnTo>
                  <a:pt x="39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8" name="Freeform 2130"/>
          <p:cNvSpPr>
            <a:spLocks noEditPoints="1"/>
          </p:cNvSpPr>
          <p:nvPr/>
        </p:nvSpPr>
        <p:spPr bwMode="auto">
          <a:xfrm>
            <a:off x="9448801" y="31343600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6"/>
              </a:cxn>
              <a:cxn ang="0">
                <a:pos x="74" y="145"/>
              </a:cxn>
              <a:cxn ang="0">
                <a:pos x="56" y="147"/>
              </a:cxn>
              <a:cxn ang="0">
                <a:pos x="45" y="147"/>
              </a:cxn>
              <a:cxn ang="0">
                <a:pos x="25" y="137"/>
              </a:cxn>
              <a:cxn ang="0">
                <a:pos x="17" y="129"/>
              </a:cxn>
              <a:cxn ang="0">
                <a:pos x="10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10" y="29"/>
              </a:cxn>
              <a:cxn ang="0">
                <a:pos x="17" y="20"/>
              </a:cxn>
              <a:cxn ang="0">
                <a:pos x="25" y="11"/>
              </a:cxn>
              <a:cxn ang="0">
                <a:pos x="45" y="2"/>
              </a:cxn>
              <a:cxn ang="0">
                <a:pos x="56" y="0"/>
              </a:cxn>
              <a:cxn ang="0">
                <a:pos x="66" y="2"/>
              </a:cxn>
              <a:cxn ang="0">
                <a:pos x="85" y="10"/>
              </a:cxn>
              <a:cxn ang="0">
                <a:pos x="94" y="20"/>
              </a:cxn>
              <a:cxn ang="0">
                <a:pos x="100" y="29"/>
              </a:cxn>
              <a:cxn ang="0">
                <a:pos x="107" y="57"/>
              </a:cxn>
              <a:cxn ang="0">
                <a:pos x="108" y="73"/>
              </a:cxn>
              <a:cxn ang="0">
                <a:pos x="108" y="80"/>
              </a:cxn>
              <a:cxn ang="0">
                <a:pos x="22" y="80"/>
              </a:cxn>
              <a:cxn ang="0">
                <a:pos x="23" y="101"/>
              </a:cxn>
              <a:cxn ang="0">
                <a:pos x="33" y="116"/>
              </a:cxn>
              <a:cxn ang="0">
                <a:pos x="43" y="126"/>
              </a:cxn>
              <a:cxn ang="0">
                <a:pos x="56" y="127"/>
              </a:cxn>
              <a:cxn ang="0">
                <a:pos x="67" y="127"/>
              </a:cxn>
              <a:cxn ang="0">
                <a:pos x="82" y="113"/>
              </a:cxn>
              <a:cxn ang="0">
                <a:pos x="87" y="100"/>
              </a:cxn>
              <a:cxn ang="0">
                <a:pos x="23" y="60"/>
              </a:cxn>
              <a:cxn ang="0">
                <a:pos x="87" y="60"/>
              </a:cxn>
              <a:cxn ang="0">
                <a:pos x="85" y="44"/>
              </a:cxn>
              <a:cxn ang="0">
                <a:pos x="79" y="33"/>
              </a:cxn>
              <a:cxn ang="0">
                <a:pos x="69" y="23"/>
              </a:cxn>
              <a:cxn ang="0">
                <a:pos x="56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6"/>
                </a:lnTo>
                <a:lnTo>
                  <a:pt x="74" y="145"/>
                </a:lnTo>
                <a:lnTo>
                  <a:pt x="56" y="147"/>
                </a:lnTo>
                <a:lnTo>
                  <a:pt x="45" y="147"/>
                </a:lnTo>
                <a:lnTo>
                  <a:pt x="25" y="137"/>
                </a:lnTo>
                <a:lnTo>
                  <a:pt x="17" y="129"/>
                </a:lnTo>
                <a:lnTo>
                  <a:pt x="10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10" y="29"/>
                </a:lnTo>
                <a:lnTo>
                  <a:pt x="17" y="20"/>
                </a:lnTo>
                <a:lnTo>
                  <a:pt x="25" y="11"/>
                </a:lnTo>
                <a:lnTo>
                  <a:pt x="45" y="2"/>
                </a:lnTo>
                <a:lnTo>
                  <a:pt x="56" y="0"/>
                </a:lnTo>
                <a:lnTo>
                  <a:pt x="66" y="2"/>
                </a:lnTo>
                <a:lnTo>
                  <a:pt x="85" y="10"/>
                </a:lnTo>
                <a:lnTo>
                  <a:pt x="94" y="20"/>
                </a:lnTo>
                <a:lnTo>
                  <a:pt x="100" y="29"/>
                </a:lnTo>
                <a:lnTo>
                  <a:pt x="107" y="57"/>
                </a:lnTo>
                <a:lnTo>
                  <a:pt x="108" y="73"/>
                </a:lnTo>
                <a:lnTo>
                  <a:pt x="108" y="80"/>
                </a:lnTo>
                <a:lnTo>
                  <a:pt x="22" y="80"/>
                </a:lnTo>
                <a:lnTo>
                  <a:pt x="23" y="101"/>
                </a:lnTo>
                <a:lnTo>
                  <a:pt x="33" y="116"/>
                </a:lnTo>
                <a:lnTo>
                  <a:pt x="43" y="126"/>
                </a:lnTo>
                <a:lnTo>
                  <a:pt x="56" y="127"/>
                </a:lnTo>
                <a:lnTo>
                  <a:pt x="67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0"/>
                </a:moveTo>
                <a:lnTo>
                  <a:pt x="87" y="60"/>
                </a:lnTo>
                <a:lnTo>
                  <a:pt x="85" y="44"/>
                </a:lnTo>
                <a:lnTo>
                  <a:pt x="79" y="33"/>
                </a:lnTo>
                <a:lnTo>
                  <a:pt x="69" y="23"/>
                </a:lnTo>
                <a:lnTo>
                  <a:pt x="56" y="20"/>
                </a:lnTo>
                <a:lnTo>
                  <a:pt x="43" y="21"/>
                </a:lnTo>
                <a:lnTo>
                  <a:pt x="33" y="31"/>
                </a:lnTo>
                <a:lnTo>
                  <a:pt x="25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299" name="Freeform 2131"/>
          <p:cNvSpPr>
            <a:spLocks/>
          </p:cNvSpPr>
          <p:nvPr/>
        </p:nvSpPr>
        <p:spPr bwMode="auto">
          <a:xfrm>
            <a:off x="9648826" y="31257875"/>
            <a:ext cx="82550" cy="406400"/>
          </a:xfrm>
          <a:custGeom>
            <a:avLst/>
            <a:gdLst/>
            <a:ahLst/>
            <a:cxnLst>
              <a:cxn ang="0">
                <a:pos x="15" y="256"/>
              </a:cxn>
              <a:cxn ang="0">
                <a:pos x="0" y="256"/>
              </a:cxn>
              <a:cxn ang="0">
                <a:pos x="15" y="224"/>
              </a:cxn>
              <a:cxn ang="0">
                <a:pos x="31" y="160"/>
              </a:cxn>
              <a:cxn ang="0">
                <a:pos x="33" y="127"/>
              </a:cxn>
              <a:cxn ang="0">
                <a:pos x="31" y="108"/>
              </a:cxn>
              <a:cxn ang="0">
                <a:pos x="30" y="87"/>
              </a:cxn>
              <a:cxn ang="0">
                <a:pos x="26" y="67"/>
              </a:cxn>
              <a:cxn ang="0">
                <a:pos x="20" y="49"/>
              </a:cxn>
              <a:cxn ang="0">
                <a:pos x="13" y="30"/>
              </a:cxn>
              <a:cxn ang="0">
                <a:pos x="0" y="0"/>
              </a:cxn>
              <a:cxn ang="0">
                <a:pos x="15" y="0"/>
              </a:cxn>
              <a:cxn ang="0">
                <a:pos x="31" y="31"/>
              </a:cxn>
              <a:cxn ang="0">
                <a:pos x="51" y="96"/>
              </a:cxn>
              <a:cxn ang="0">
                <a:pos x="52" y="127"/>
              </a:cxn>
              <a:cxn ang="0">
                <a:pos x="51" y="165"/>
              </a:cxn>
              <a:cxn ang="0">
                <a:pos x="41" y="198"/>
              </a:cxn>
              <a:cxn ang="0">
                <a:pos x="30" y="230"/>
              </a:cxn>
              <a:cxn ang="0">
                <a:pos x="15" y="256"/>
              </a:cxn>
            </a:cxnLst>
            <a:rect l="0" t="0" r="r" b="b"/>
            <a:pathLst>
              <a:path w="52" h="256">
                <a:moveTo>
                  <a:pt x="15" y="256"/>
                </a:moveTo>
                <a:lnTo>
                  <a:pt x="0" y="256"/>
                </a:lnTo>
                <a:lnTo>
                  <a:pt x="15" y="224"/>
                </a:lnTo>
                <a:lnTo>
                  <a:pt x="31" y="160"/>
                </a:lnTo>
                <a:lnTo>
                  <a:pt x="33" y="127"/>
                </a:lnTo>
                <a:lnTo>
                  <a:pt x="31" y="108"/>
                </a:lnTo>
                <a:lnTo>
                  <a:pt x="30" y="87"/>
                </a:lnTo>
                <a:lnTo>
                  <a:pt x="26" y="67"/>
                </a:lnTo>
                <a:lnTo>
                  <a:pt x="20" y="49"/>
                </a:lnTo>
                <a:lnTo>
                  <a:pt x="13" y="30"/>
                </a:lnTo>
                <a:lnTo>
                  <a:pt x="0" y="0"/>
                </a:lnTo>
                <a:lnTo>
                  <a:pt x="15" y="0"/>
                </a:lnTo>
                <a:lnTo>
                  <a:pt x="31" y="31"/>
                </a:lnTo>
                <a:lnTo>
                  <a:pt x="51" y="96"/>
                </a:lnTo>
                <a:lnTo>
                  <a:pt x="52" y="127"/>
                </a:lnTo>
                <a:lnTo>
                  <a:pt x="51" y="165"/>
                </a:lnTo>
                <a:lnTo>
                  <a:pt x="41" y="198"/>
                </a:lnTo>
                <a:lnTo>
                  <a:pt x="30" y="230"/>
                </a:lnTo>
                <a:lnTo>
                  <a:pt x="15" y="25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0" name="Freeform 2132"/>
          <p:cNvSpPr>
            <a:spLocks/>
          </p:cNvSpPr>
          <p:nvPr/>
        </p:nvSpPr>
        <p:spPr bwMode="auto">
          <a:xfrm>
            <a:off x="10329863" y="31888113"/>
            <a:ext cx="3368675" cy="614363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194"/>
              </a:cxn>
              <a:cxn ang="0">
                <a:pos x="2122" y="387"/>
              </a:cxn>
              <a:cxn ang="0">
                <a:pos x="2122" y="0"/>
              </a:cxn>
              <a:cxn ang="0">
                <a:pos x="0" y="194"/>
              </a:cxn>
            </a:cxnLst>
            <a:rect l="0" t="0" r="r" b="b"/>
            <a:pathLst>
              <a:path w="2122" h="387">
                <a:moveTo>
                  <a:pt x="0" y="194"/>
                </a:moveTo>
                <a:lnTo>
                  <a:pt x="0" y="194"/>
                </a:lnTo>
                <a:lnTo>
                  <a:pt x="2122" y="387"/>
                </a:lnTo>
                <a:lnTo>
                  <a:pt x="2122" y="0"/>
                </a:lnTo>
                <a:lnTo>
                  <a:pt x="0" y="194"/>
                </a:lnTo>
                <a:close/>
              </a:path>
            </a:pathLst>
          </a:custGeom>
          <a:solidFill>
            <a:srgbClr val="CCCCCC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1" name="Line 2133"/>
          <p:cNvSpPr>
            <a:spLocks noChangeShapeType="1"/>
          </p:cNvSpPr>
          <p:nvPr/>
        </p:nvSpPr>
        <p:spPr bwMode="auto">
          <a:xfrm>
            <a:off x="10460038" y="32207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2" name="Line 2134"/>
          <p:cNvSpPr>
            <a:spLocks noChangeShapeType="1"/>
          </p:cNvSpPr>
          <p:nvPr/>
        </p:nvSpPr>
        <p:spPr bwMode="auto">
          <a:xfrm>
            <a:off x="10590213" y="32219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3" name="Line 2135"/>
          <p:cNvSpPr>
            <a:spLocks noChangeShapeType="1"/>
          </p:cNvSpPr>
          <p:nvPr/>
        </p:nvSpPr>
        <p:spPr bwMode="auto">
          <a:xfrm>
            <a:off x="10718801" y="32229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4" name="Line 2136"/>
          <p:cNvSpPr>
            <a:spLocks noChangeShapeType="1"/>
          </p:cNvSpPr>
          <p:nvPr/>
        </p:nvSpPr>
        <p:spPr bwMode="auto">
          <a:xfrm>
            <a:off x="10848976" y="32242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5" name="Line 2137"/>
          <p:cNvSpPr>
            <a:spLocks noChangeShapeType="1"/>
          </p:cNvSpPr>
          <p:nvPr/>
        </p:nvSpPr>
        <p:spPr bwMode="auto">
          <a:xfrm>
            <a:off x="10975976" y="3225323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6" name="Line 2138"/>
          <p:cNvSpPr>
            <a:spLocks noChangeShapeType="1"/>
          </p:cNvSpPr>
          <p:nvPr/>
        </p:nvSpPr>
        <p:spPr bwMode="auto">
          <a:xfrm>
            <a:off x="11104563" y="32265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7" name="Line 2139"/>
          <p:cNvSpPr>
            <a:spLocks noChangeShapeType="1"/>
          </p:cNvSpPr>
          <p:nvPr/>
        </p:nvSpPr>
        <p:spPr bwMode="auto">
          <a:xfrm>
            <a:off x="11234738" y="3227705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8" name="Line 2140"/>
          <p:cNvSpPr>
            <a:spLocks noChangeShapeType="1"/>
          </p:cNvSpPr>
          <p:nvPr/>
        </p:nvSpPr>
        <p:spPr bwMode="auto">
          <a:xfrm>
            <a:off x="11364913" y="32289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09" name="Line 2141"/>
          <p:cNvSpPr>
            <a:spLocks noChangeShapeType="1"/>
          </p:cNvSpPr>
          <p:nvPr/>
        </p:nvSpPr>
        <p:spPr bwMode="auto">
          <a:xfrm>
            <a:off x="11493501" y="32299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0" name="Line 2142"/>
          <p:cNvSpPr>
            <a:spLocks noChangeShapeType="1"/>
          </p:cNvSpPr>
          <p:nvPr/>
        </p:nvSpPr>
        <p:spPr bwMode="auto">
          <a:xfrm>
            <a:off x="11620501" y="3231197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1" name="Line 2143"/>
          <p:cNvSpPr>
            <a:spLocks noChangeShapeType="1"/>
          </p:cNvSpPr>
          <p:nvPr/>
        </p:nvSpPr>
        <p:spPr bwMode="auto">
          <a:xfrm>
            <a:off x="11750676" y="323230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2" name="Line 2144"/>
          <p:cNvSpPr>
            <a:spLocks noChangeShapeType="1"/>
          </p:cNvSpPr>
          <p:nvPr/>
        </p:nvSpPr>
        <p:spPr bwMode="auto">
          <a:xfrm>
            <a:off x="11879263" y="32335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3" name="Line 2145"/>
          <p:cNvSpPr>
            <a:spLocks noChangeShapeType="1"/>
          </p:cNvSpPr>
          <p:nvPr/>
        </p:nvSpPr>
        <p:spPr bwMode="auto">
          <a:xfrm>
            <a:off x="12009438" y="32346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4" name="Line 2146"/>
          <p:cNvSpPr>
            <a:spLocks noChangeShapeType="1"/>
          </p:cNvSpPr>
          <p:nvPr/>
        </p:nvSpPr>
        <p:spPr bwMode="auto">
          <a:xfrm>
            <a:off x="12138026" y="32359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5" name="Line 2147"/>
          <p:cNvSpPr>
            <a:spLocks noChangeShapeType="1"/>
          </p:cNvSpPr>
          <p:nvPr/>
        </p:nvSpPr>
        <p:spPr bwMode="auto">
          <a:xfrm>
            <a:off x="12265026" y="32369125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6" name="Line 2148"/>
          <p:cNvSpPr>
            <a:spLocks noChangeShapeType="1"/>
          </p:cNvSpPr>
          <p:nvPr/>
        </p:nvSpPr>
        <p:spPr bwMode="auto">
          <a:xfrm>
            <a:off x="12395201" y="323818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7" name="Line 2149"/>
          <p:cNvSpPr>
            <a:spLocks noChangeShapeType="1"/>
          </p:cNvSpPr>
          <p:nvPr/>
        </p:nvSpPr>
        <p:spPr bwMode="auto">
          <a:xfrm>
            <a:off x="12525376" y="32392938"/>
            <a:ext cx="84138" cy="11113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8" name="Line 2150"/>
          <p:cNvSpPr>
            <a:spLocks noChangeShapeType="1"/>
          </p:cNvSpPr>
          <p:nvPr/>
        </p:nvSpPr>
        <p:spPr bwMode="auto">
          <a:xfrm>
            <a:off x="12653963" y="32405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19" name="Line 2151"/>
          <p:cNvSpPr>
            <a:spLocks noChangeShapeType="1"/>
          </p:cNvSpPr>
          <p:nvPr/>
        </p:nvSpPr>
        <p:spPr bwMode="auto">
          <a:xfrm>
            <a:off x="12784138" y="324183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0" name="Line 2152"/>
          <p:cNvSpPr>
            <a:spLocks noChangeShapeType="1"/>
          </p:cNvSpPr>
          <p:nvPr/>
        </p:nvSpPr>
        <p:spPr bwMode="auto">
          <a:xfrm>
            <a:off x="12911138" y="32429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1" name="Line 2153"/>
          <p:cNvSpPr>
            <a:spLocks noChangeShapeType="1"/>
          </p:cNvSpPr>
          <p:nvPr/>
        </p:nvSpPr>
        <p:spPr bwMode="auto">
          <a:xfrm>
            <a:off x="13039726" y="324421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2" name="Line 2154"/>
          <p:cNvSpPr>
            <a:spLocks noChangeShapeType="1"/>
          </p:cNvSpPr>
          <p:nvPr/>
        </p:nvSpPr>
        <p:spPr bwMode="auto">
          <a:xfrm>
            <a:off x="13169901" y="32453263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3" name="Line 2155"/>
          <p:cNvSpPr>
            <a:spLocks noChangeShapeType="1"/>
          </p:cNvSpPr>
          <p:nvPr/>
        </p:nvSpPr>
        <p:spPr bwMode="auto">
          <a:xfrm>
            <a:off x="13300076" y="32465963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4" name="Line 2156"/>
          <p:cNvSpPr>
            <a:spLocks noChangeShapeType="1"/>
          </p:cNvSpPr>
          <p:nvPr/>
        </p:nvSpPr>
        <p:spPr bwMode="auto">
          <a:xfrm>
            <a:off x="13427076" y="32475488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5" name="Line 2157"/>
          <p:cNvSpPr>
            <a:spLocks noChangeShapeType="1"/>
          </p:cNvSpPr>
          <p:nvPr/>
        </p:nvSpPr>
        <p:spPr bwMode="auto">
          <a:xfrm>
            <a:off x="13555663" y="324881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6" name="Line 2158"/>
          <p:cNvSpPr>
            <a:spLocks noChangeShapeType="1"/>
          </p:cNvSpPr>
          <p:nvPr/>
        </p:nvSpPr>
        <p:spPr bwMode="auto">
          <a:xfrm>
            <a:off x="13685838" y="32499300"/>
            <a:ext cx="12700" cy="3175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7" name="Line 2159"/>
          <p:cNvSpPr>
            <a:spLocks noChangeShapeType="1"/>
          </p:cNvSpPr>
          <p:nvPr/>
        </p:nvSpPr>
        <p:spPr bwMode="auto">
          <a:xfrm>
            <a:off x="10329863" y="32196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8" name="Line 2160"/>
          <p:cNvSpPr>
            <a:spLocks noChangeShapeType="1"/>
          </p:cNvSpPr>
          <p:nvPr/>
        </p:nvSpPr>
        <p:spPr bwMode="auto">
          <a:xfrm flipV="1">
            <a:off x="10460038" y="321754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29" name="Line 2161"/>
          <p:cNvSpPr>
            <a:spLocks noChangeShapeType="1"/>
          </p:cNvSpPr>
          <p:nvPr/>
        </p:nvSpPr>
        <p:spPr bwMode="auto">
          <a:xfrm flipV="1">
            <a:off x="10590213" y="3216275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0" name="Line 2162"/>
          <p:cNvSpPr>
            <a:spLocks noChangeShapeType="1"/>
          </p:cNvSpPr>
          <p:nvPr/>
        </p:nvSpPr>
        <p:spPr bwMode="auto">
          <a:xfrm flipV="1">
            <a:off x="10718801" y="321516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1" name="Line 2163"/>
          <p:cNvSpPr>
            <a:spLocks noChangeShapeType="1"/>
          </p:cNvSpPr>
          <p:nvPr/>
        </p:nvSpPr>
        <p:spPr bwMode="auto">
          <a:xfrm flipV="1">
            <a:off x="10848976" y="321389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2" name="Line 2164"/>
          <p:cNvSpPr>
            <a:spLocks noChangeShapeType="1"/>
          </p:cNvSpPr>
          <p:nvPr/>
        </p:nvSpPr>
        <p:spPr bwMode="auto">
          <a:xfrm flipV="1">
            <a:off x="10975976" y="32129413"/>
            <a:ext cx="87313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3" name="Line 2165"/>
          <p:cNvSpPr>
            <a:spLocks noChangeShapeType="1"/>
          </p:cNvSpPr>
          <p:nvPr/>
        </p:nvSpPr>
        <p:spPr bwMode="auto">
          <a:xfrm flipV="1">
            <a:off x="11104563" y="321151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4" name="Line 2166"/>
          <p:cNvSpPr>
            <a:spLocks noChangeShapeType="1"/>
          </p:cNvSpPr>
          <p:nvPr/>
        </p:nvSpPr>
        <p:spPr bwMode="auto">
          <a:xfrm flipV="1">
            <a:off x="11234738" y="321056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5" name="Line 2167"/>
          <p:cNvSpPr>
            <a:spLocks noChangeShapeType="1"/>
          </p:cNvSpPr>
          <p:nvPr/>
        </p:nvSpPr>
        <p:spPr bwMode="auto">
          <a:xfrm flipV="1">
            <a:off x="11364913" y="32092900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6" name="Line 2168"/>
          <p:cNvSpPr>
            <a:spLocks noChangeShapeType="1"/>
          </p:cNvSpPr>
          <p:nvPr/>
        </p:nvSpPr>
        <p:spPr bwMode="auto">
          <a:xfrm flipV="1">
            <a:off x="11493501" y="320817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7" name="Line 2169"/>
          <p:cNvSpPr>
            <a:spLocks noChangeShapeType="1"/>
          </p:cNvSpPr>
          <p:nvPr/>
        </p:nvSpPr>
        <p:spPr bwMode="auto">
          <a:xfrm flipV="1">
            <a:off x="11620501" y="3206908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8" name="Line 2170"/>
          <p:cNvSpPr>
            <a:spLocks noChangeShapeType="1"/>
          </p:cNvSpPr>
          <p:nvPr/>
        </p:nvSpPr>
        <p:spPr bwMode="auto">
          <a:xfrm flipV="1">
            <a:off x="11750676" y="320579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39" name="Line 2171"/>
          <p:cNvSpPr>
            <a:spLocks noChangeShapeType="1"/>
          </p:cNvSpPr>
          <p:nvPr/>
        </p:nvSpPr>
        <p:spPr bwMode="auto">
          <a:xfrm flipV="1">
            <a:off x="11879263" y="320452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0" name="Line 2172"/>
          <p:cNvSpPr>
            <a:spLocks noChangeShapeType="1"/>
          </p:cNvSpPr>
          <p:nvPr/>
        </p:nvSpPr>
        <p:spPr bwMode="auto">
          <a:xfrm flipV="1">
            <a:off x="12009438" y="320357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1" name="Line 2173"/>
          <p:cNvSpPr>
            <a:spLocks noChangeShapeType="1"/>
          </p:cNvSpPr>
          <p:nvPr/>
        </p:nvSpPr>
        <p:spPr bwMode="auto">
          <a:xfrm flipV="1">
            <a:off x="12138026" y="3202305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2" name="Line 2174"/>
          <p:cNvSpPr>
            <a:spLocks noChangeShapeType="1"/>
          </p:cNvSpPr>
          <p:nvPr/>
        </p:nvSpPr>
        <p:spPr bwMode="auto">
          <a:xfrm flipV="1">
            <a:off x="12265026" y="32011938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3" name="Line 2175"/>
          <p:cNvSpPr>
            <a:spLocks noChangeShapeType="1"/>
          </p:cNvSpPr>
          <p:nvPr/>
        </p:nvSpPr>
        <p:spPr bwMode="auto">
          <a:xfrm flipV="1">
            <a:off x="12395201" y="3199923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4" name="Line 2176"/>
          <p:cNvSpPr>
            <a:spLocks noChangeShapeType="1"/>
          </p:cNvSpPr>
          <p:nvPr/>
        </p:nvSpPr>
        <p:spPr bwMode="auto">
          <a:xfrm flipV="1">
            <a:off x="12525376" y="31988125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5" name="Line 2177"/>
          <p:cNvSpPr>
            <a:spLocks noChangeShapeType="1"/>
          </p:cNvSpPr>
          <p:nvPr/>
        </p:nvSpPr>
        <p:spPr bwMode="auto">
          <a:xfrm flipV="1">
            <a:off x="12653963" y="3197542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6" name="Line 2178"/>
          <p:cNvSpPr>
            <a:spLocks noChangeShapeType="1"/>
          </p:cNvSpPr>
          <p:nvPr/>
        </p:nvSpPr>
        <p:spPr bwMode="auto">
          <a:xfrm flipV="1">
            <a:off x="12784138" y="31965900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7" name="Line 2179"/>
          <p:cNvSpPr>
            <a:spLocks noChangeShapeType="1"/>
          </p:cNvSpPr>
          <p:nvPr/>
        </p:nvSpPr>
        <p:spPr bwMode="auto">
          <a:xfrm flipV="1">
            <a:off x="12911138" y="31953200"/>
            <a:ext cx="85725" cy="6350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8" name="Line 2180"/>
          <p:cNvSpPr>
            <a:spLocks noChangeShapeType="1"/>
          </p:cNvSpPr>
          <p:nvPr/>
        </p:nvSpPr>
        <p:spPr bwMode="auto">
          <a:xfrm flipV="1">
            <a:off x="13039726" y="31938913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49" name="Line 2181"/>
          <p:cNvSpPr>
            <a:spLocks noChangeShapeType="1"/>
          </p:cNvSpPr>
          <p:nvPr/>
        </p:nvSpPr>
        <p:spPr bwMode="auto">
          <a:xfrm flipV="1">
            <a:off x="13169901" y="31929388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0" name="Line 2182"/>
          <p:cNvSpPr>
            <a:spLocks noChangeShapeType="1"/>
          </p:cNvSpPr>
          <p:nvPr/>
        </p:nvSpPr>
        <p:spPr bwMode="auto">
          <a:xfrm flipV="1">
            <a:off x="13300076" y="31916688"/>
            <a:ext cx="84138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1" name="Line 2183"/>
          <p:cNvSpPr>
            <a:spLocks noChangeShapeType="1"/>
          </p:cNvSpPr>
          <p:nvPr/>
        </p:nvSpPr>
        <p:spPr bwMode="auto">
          <a:xfrm flipV="1">
            <a:off x="13427076" y="31905575"/>
            <a:ext cx="87313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2" name="Line 2184"/>
          <p:cNvSpPr>
            <a:spLocks noChangeShapeType="1"/>
          </p:cNvSpPr>
          <p:nvPr/>
        </p:nvSpPr>
        <p:spPr bwMode="auto">
          <a:xfrm flipV="1">
            <a:off x="13555663" y="31892875"/>
            <a:ext cx="85725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3" name="Line 2185"/>
          <p:cNvSpPr>
            <a:spLocks noChangeShapeType="1"/>
          </p:cNvSpPr>
          <p:nvPr/>
        </p:nvSpPr>
        <p:spPr bwMode="auto">
          <a:xfrm flipV="1">
            <a:off x="13685838" y="31888113"/>
            <a:ext cx="12700" cy="158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4" name="Line 2186"/>
          <p:cNvSpPr>
            <a:spLocks noChangeShapeType="1"/>
          </p:cNvSpPr>
          <p:nvPr/>
        </p:nvSpPr>
        <p:spPr bwMode="auto">
          <a:xfrm flipV="1">
            <a:off x="10329863" y="32188150"/>
            <a:ext cx="88900" cy="7938"/>
          </a:xfrm>
          <a:prstGeom prst="line">
            <a:avLst/>
          </a:prstGeom>
          <a:noFill/>
          <a:ln w="444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5" name="Line 2187"/>
          <p:cNvSpPr>
            <a:spLocks noChangeShapeType="1"/>
          </p:cNvSpPr>
          <p:nvPr/>
        </p:nvSpPr>
        <p:spPr bwMode="auto">
          <a:xfrm>
            <a:off x="10329863" y="32196088"/>
            <a:ext cx="3368675" cy="917575"/>
          </a:xfrm>
          <a:prstGeom prst="line">
            <a:avLst/>
          </a:prstGeom>
          <a:noFill/>
          <a:ln w="85725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6" name="Freeform 2188"/>
          <p:cNvSpPr>
            <a:spLocks/>
          </p:cNvSpPr>
          <p:nvPr/>
        </p:nvSpPr>
        <p:spPr bwMode="auto">
          <a:xfrm>
            <a:off x="4975226" y="23625175"/>
            <a:ext cx="155575" cy="92075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580"/>
              </a:cxn>
              <a:cxn ang="0">
                <a:pos x="0" y="580"/>
              </a:cxn>
            </a:cxnLst>
            <a:rect l="0" t="0" r="r" b="b"/>
            <a:pathLst>
              <a:path w="98" h="580">
                <a:moveTo>
                  <a:pt x="0" y="0"/>
                </a:moveTo>
                <a:lnTo>
                  <a:pt x="98" y="0"/>
                </a:lnTo>
                <a:lnTo>
                  <a:pt x="98" y="580"/>
                </a:lnTo>
                <a:lnTo>
                  <a:pt x="0" y="580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7" name="Freeform 2189"/>
          <p:cNvSpPr>
            <a:spLocks noEditPoints="1"/>
          </p:cNvSpPr>
          <p:nvPr/>
        </p:nvSpPr>
        <p:spPr bwMode="auto">
          <a:xfrm>
            <a:off x="5376863" y="28333700"/>
            <a:ext cx="192088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60" y="0"/>
              </a:cxn>
              <a:cxn ang="0">
                <a:pos x="80" y="0"/>
              </a:cxn>
              <a:cxn ang="0">
                <a:pos x="91" y="3"/>
              </a:cxn>
              <a:cxn ang="0">
                <a:pos x="105" y="9"/>
              </a:cxn>
              <a:cxn ang="0">
                <a:pos x="113" y="23"/>
              </a:cxn>
              <a:cxn ang="0">
                <a:pos x="121" y="37"/>
              </a:cxn>
              <a:cxn ang="0">
                <a:pos x="121" y="55"/>
              </a:cxn>
              <a:cxn ang="0">
                <a:pos x="121" y="68"/>
              </a:cxn>
              <a:cxn ang="0">
                <a:pos x="114" y="89"/>
              </a:cxn>
              <a:cxn ang="0">
                <a:pos x="108" y="99"/>
              </a:cxn>
              <a:cxn ang="0">
                <a:pos x="101" y="106"/>
              </a:cxn>
              <a:cxn ang="0">
                <a:pos x="77" y="114"/>
              </a:cxn>
              <a:cxn ang="0">
                <a:pos x="62" y="116"/>
              </a:cxn>
              <a:cxn ang="0">
                <a:pos x="21" y="116"/>
              </a:cxn>
              <a:cxn ang="0">
                <a:pos x="21" y="194"/>
              </a:cxn>
              <a:cxn ang="0">
                <a:pos x="0" y="194"/>
              </a:cxn>
              <a:cxn ang="0">
                <a:pos x="21" y="93"/>
              </a:cxn>
              <a:cxn ang="0">
                <a:pos x="62" y="93"/>
              </a:cxn>
              <a:cxn ang="0">
                <a:pos x="80" y="91"/>
              </a:cxn>
              <a:cxn ang="0">
                <a:pos x="91" y="83"/>
              </a:cxn>
              <a:cxn ang="0">
                <a:pos x="98" y="73"/>
              </a:cxn>
              <a:cxn ang="0">
                <a:pos x="100" y="57"/>
              </a:cxn>
              <a:cxn ang="0">
                <a:pos x="100" y="45"/>
              </a:cxn>
              <a:cxn ang="0">
                <a:pos x="95" y="37"/>
              </a:cxn>
              <a:cxn ang="0">
                <a:pos x="90" y="29"/>
              </a:cxn>
              <a:cxn ang="0">
                <a:pos x="85" y="26"/>
              </a:cxn>
              <a:cxn ang="0">
                <a:pos x="77" y="23"/>
              </a:cxn>
              <a:cxn ang="0">
                <a:pos x="62" y="23"/>
              </a:cxn>
              <a:cxn ang="0">
                <a:pos x="21" y="23"/>
              </a:cxn>
              <a:cxn ang="0">
                <a:pos x="21" y="93"/>
              </a:cxn>
            </a:cxnLst>
            <a:rect l="0" t="0" r="r" b="b"/>
            <a:pathLst>
              <a:path w="121" h="194">
                <a:moveTo>
                  <a:pt x="0" y="194"/>
                </a:moveTo>
                <a:lnTo>
                  <a:pt x="0" y="0"/>
                </a:lnTo>
                <a:lnTo>
                  <a:pt x="60" y="0"/>
                </a:lnTo>
                <a:lnTo>
                  <a:pt x="80" y="0"/>
                </a:lnTo>
                <a:lnTo>
                  <a:pt x="91" y="3"/>
                </a:lnTo>
                <a:lnTo>
                  <a:pt x="105" y="9"/>
                </a:lnTo>
                <a:lnTo>
                  <a:pt x="113" y="23"/>
                </a:lnTo>
                <a:lnTo>
                  <a:pt x="121" y="37"/>
                </a:lnTo>
                <a:lnTo>
                  <a:pt x="121" y="55"/>
                </a:lnTo>
                <a:lnTo>
                  <a:pt x="121" y="68"/>
                </a:lnTo>
                <a:lnTo>
                  <a:pt x="114" y="89"/>
                </a:lnTo>
                <a:lnTo>
                  <a:pt x="108" y="99"/>
                </a:lnTo>
                <a:lnTo>
                  <a:pt x="101" y="106"/>
                </a:lnTo>
                <a:lnTo>
                  <a:pt x="77" y="114"/>
                </a:lnTo>
                <a:lnTo>
                  <a:pt x="62" y="116"/>
                </a:lnTo>
                <a:lnTo>
                  <a:pt x="21" y="116"/>
                </a:lnTo>
                <a:lnTo>
                  <a:pt x="21" y="194"/>
                </a:lnTo>
                <a:lnTo>
                  <a:pt x="0" y="194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1"/>
                </a:lnTo>
                <a:lnTo>
                  <a:pt x="91" y="83"/>
                </a:lnTo>
                <a:lnTo>
                  <a:pt x="98" y="73"/>
                </a:lnTo>
                <a:lnTo>
                  <a:pt x="100" y="57"/>
                </a:lnTo>
                <a:lnTo>
                  <a:pt x="100" y="45"/>
                </a:lnTo>
                <a:lnTo>
                  <a:pt x="95" y="37"/>
                </a:lnTo>
                <a:lnTo>
                  <a:pt x="90" y="29"/>
                </a:lnTo>
                <a:lnTo>
                  <a:pt x="85" y="26"/>
                </a:lnTo>
                <a:lnTo>
                  <a:pt x="77" y="23"/>
                </a:lnTo>
                <a:lnTo>
                  <a:pt x="62" y="23"/>
                </a:lnTo>
                <a:lnTo>
                  <a:pt x="21" y="23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8" name="Freeform 2190"/>
          <p:cNvSpPr>
            <a:spLocks noEditPoints="1"/>
          </p:cNvSpPr>
          <p:nvPr/>
        </p:nvSpPr>
        <p:spPr bwMode="auto">
          <a:xfrm>
            <a:off x="5597526" y="28313063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0" y="210"/>
              </a:cxn>
              <a:cxn ang="0">
                <a:pos x="23" y="209"/>
              </a:cxn>
              <a:cxn ang="0">
                <a:pos x="1" y="187"/>
              </a:cxn>
              <a:cxn ang="0">
                <a:pos x="1" y="158"/>
              </a:cxn>
              <a:cxn ang="0">
                <a:pos x="11" y="140"/>
              </a:cxn>
              <a:cxn ang="0">
                <a:pos x="29" y="129"/>
              </a:cxn>
              <a:cxn ang="0">
                <a:pos x="67" y="122"/>
              </a:cxn>
              <a:cxn ang="0">
                <a:pos x="80" y="112"/>
              </a:cxn>
              <a:cxn ang="0">
                <a:pos x="75" y="91"/>
              </a:cxn>
              <a:cxn ang="0">
                <a:pos x="54" y="83"/>
              </a:cxn>
              <a:cxn ang="0">
                <a:pos x="32" y="88"/>
              </a:cxn>
              <a:cxn ang="0">
                <a:pos x="23" y="109"/>
              </a:cxn>
              <a:cxn ang="0">
                <a:pos x="8" y="86"/>
              </a:cxn>
              <a:cxn ang="0">
                <a:pos x="34" y="65"/>
              </a:cxn>
              <a:cxn ang="0">
                <a:pos x="73" y="65"/>
              </a:cxn>
              <a:cxn ang="0">
                <a:pos x="93" y="78"/>
              </a:cxn>
              <a:cxn ang="0">
                <a:pos x="99" y="99"/>
              </a:cxn>
              <a:cxn ang="0">
                <a:pos x="99" y="148"/>
              </a:cxn>
              <a:cxn ang="0">
                <a:pos x="101" y="191"/>
              </a:cxn>
              <a:cxn ang="0">
                <a:pos x="106" y="207"/>
              </a:cxn>
              <a:cxn ang="0">
                <a:pos x="83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3" y="158"/>
              </a:cxn>
              <a:cxn ang="0">
                <a:pos x="21" y="169"/>
              </a:cxn>
              <a:cxn ang="0">
                <a:pos x="28" y="186"/>
              </a:cxn>
              <a:cxn ang="0">
                <a:pos x="44" y="192"/>
              </a:cxn>
              <a:cxn ang="0">
                <a:pos x="63" y="186"/>
              </a:cxn>
              <a:cxn ang="0">
                <a:pos x="76" y="171"/>
              </a:cxn>
              <a:cxn ang="0">
                <a:pos x="80" y="145"/>
              </a:cxn>
              <a:cxn ang="0">
                <a:pos x="32" y="24"/>
              </a:cxn>
              <a:cxn ang="0">
                <a:pos x="39" y="6"/>
              </a:cxn>
              <a:cxn ang="0">
                <a:pos x="52" y="0"/>
              </a:cxn>
              <a:cxn ang="0">
                <a:pos x="65" y="6"/>
              </a:cxn>
              <a:cxn ang="0">
                <a:pos x="72" y="24"/>
              </a:cxn>
              <a:cxn ang="0">
                <a:pos x="65" y="42"/>
              </a:cxn>
              <a:cxn ang="0">
                <a:pos x="52" y="49"/>
              </a:cxn>
              <a:cxn ang="0">
                <a:pos x="39" y="42"/>
              </a:cxn>
              <a:cxn ang="0">
                <a:pos x="32" y="24"/>
              </a:cxn>
              <a:cxn ang="0">
                <a:pos x="41" y="31"/>
              </a:cxn>
              <a:cxn ang="0">
                <a:pos x="47" y="37"/>
              </a:cxn>
              <a:cxn ang="0">
                <a:pos x="57" y="37"/>
              </a:cxn>
              <a:cxn ang="0">
                <a:pos x="63" y="31"/>
              </a:cxn>
              <a:cxn ang="0">
                <a:pos x="63" y="18"/>
              </a:cxn>
              <a:cxn ang="0">
                <a:pos x="57" y="11"/>
              </a:cxn>
              <a:cxn ang="0">
                <a:pos x="47" y="11"/>
              </a:cxn>
              <a:cxn ang="0">
                <a:pos x="41" y="18"/>
              </a:cxn>
            </a:cxnLst>
            <a:rect l="0" t="0" r="r" b="b"/>
            <a:pathLst>
              <a:path w="106" h="210">
                <a:moveTo>
                  <a:pt x="81" y="191"/>
                </a:moveTo>
                <a:lnTo>
                  <a:pt x="72" y="199"/>
                </a:lnTo>
                <a:lnTo>
                  <a:pt x="62" y="205"/>
                </a:lnTo>
                <a:lnTo>
                  <a:pt x="50" y="210"/>
                </a:lnTo>
                <a:lnTo>
                  <a:pt x="39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7"/>
                </a:lnTo>
                <a:lnTo>
                  <a:pt x="0" y="169"/>
                </a:lnTo>
                <a:lnTo>
                  <a:pt x="1" y="158"/>
                </a:lnTo>
                <a:lnTo>
                  <a:pt x="5" y="148"/>
                </a:lnTo>
                <a:lnTo>
                  <a:pt x="11" y="140"/>
                </a:lnTo>
                <a:lnTo>
                  <a:pt x="19" y="133"/>
                </a:lnTo>
                <a:lnTo>
                  <a:pt x="29" y="129"/>
                </a:lnTo>
                <a:lnTo>
                  <a:pt x="45" y="125"/>
                </a:lnTo>
                <a:lnTo>
                  <a:pt x="67" y="122"/>
                </a:lnTo>
                <a:lnTo>
                  <a:pt x="80" y="117"/>
                </a:lnTo>
                <a:lnTo>
                  <a:pt x="80" y="112"/>
                </a:lnTo>
                <a:lnTo>
                  <a:pt x="80" y="99"/>
                </a:lnTo>
                <a:lnTo>
                  <a:pt x="75" y="91"/>
                </a:lnTo>
                <a:lnTo>
                  <a:pt x="67" y="84"/>
                </a:lnTo>
                <a:lnTo>
                  <a:pt x="54" y="83"/>
                </a:lnTo>
                <a:lnTo>
                  <a:pt x="41" y="84"/>
                </a:lnTo>
                <a:lnTo>
                  <a:pt x="32" y="88"/>
                </a:lnTo>
                <a:lnTo>
                  <a:pt x="26" y="96"/>
                </a:lnTo>
                <a:lnTo>
                  <a:pt x="23" y="109"/>
                </a:lnTo>
                <a:lnTo>
                  <a:pt x="3" y="106"/>
                </a:lnTo>
                <a:lnTo>
                  <a:pt x="8" y="86"/>
                </a:lnTo>
                <a:lnTo>
                  <a:pt x="19" y="73"/>
                </a:lnTo>
                <a:lnTo>
                  <a:pt x="34" y="65"/>
                </a:lnTo>
                <a:lnTo>
                  <a:pt x="55" y="63"/>
                </a:lnTo>
                <a:lnTo>
                  <a:pt x="73" y="65"/>
                </a:lnTo>
                <a:lnTo>
                  <a:pt x="85" y="70"/>
                </a:lnTo>
                <a:lnTo>
                  <a:pt x="93" y="78"/>
                </a:lnTo>
                <a:lnTo>
                  <a:pt x="98" y="86"/>
                </a:lnTo>
                <a:lnTo>
                  <a:pt x="99" y="99"/>
                </a:lnTo>
                <a:lnTo>
                  <a:pt x="99" y="115"/>
                </a:lnTo>
                <a:lnTo>
                  <a:pt x="99" y="148"/>
                </a:lnTo>
                <a:lnTo>
                  <a:pt x="101" y="178"/>
                </a:lnTo>
                <a:lnTo>
                  <a:pt x="101" y="191"/>
                </a:lnTo>
                <a:lnTo>
                  <a:pt x="103" y="199"/>
                </a:lnTo>
                <a:lnTo>
                  <a:pt x="106" y="207"/>
                </a:lnTo>
                <a:lnTo>
                  <a:pt x="86" y="207"/>
                </a:lnTo>
                <a:lnTo>
                  <a:pt x="83" y="199"/>
                </a:lnTo>
                <a:lnTo>
                  <a:pt x="81" y="191"/>
                </a:lnTo>
                <a:close/>
                <a:moveTo>
                  <a:pt x="80" y="137"/>
                </a:moveTo>
                <a:lnTo>
                  <a:pt x="68" y="142"/>
                </a:lnTo>
                <a:lnTo>
                  <a:pt x="49" y="145"/>
                </a:lnTo>
                <a:lnTo>
                  <a:pt x="37" y="148"/>
                </a:lnTo>
                <a:lnTo>
                  <a:pt x="31" y="150"/>
                </a:lnTo>
                <a:lnTo>
                  <a:pt x="26" y="153"/>
                </a:lnTo>
                <a:lnTo>
                  <a:pt x="23" y="158"/>
                </a:lnTo>
                <a:lnTo>
                  <a:pt x="21" y="163"/>
                </a:lnTo>
                <a:lnTo>
                  <a:pt x="21" y="169"/>
                </a:lnTo>
                <a:lnTo>
                  <a:pt x="21" y="179"/>
                </a:lnTo>
                <a:lnTo>
                  <a:pt x="28" y="186"/>
                </a:lnTo>
                <a:lnTo>
                  <a:pt x="34" y="191"/>
                </a:lnTo>
                <a:lnTo>
                  <a:pt x="44" y="192"/>
                </a:lnTo>
                <a:lnTo>
                  <a:pt x="54" y="191"/>
                </a:lnTo>
                <a:lnTo>
                  <a:pt x="63" y="186"/>
                </a:lnTo>
                <a:lnTo>
                  <a:pt x="72" y="181"/>
                </a:lnTo>
                <a:lnTo>
                  <a:pt x="76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2" y="24"/>
                </a:moveTo>
                <a:lnTo>
                  <a:pt x="34" y="14"/>
                </a:lnTo>
                <a:lnTo>
                  <a:pt x="39" y="6"/>
                </a:lnTo>
                <a:lnTo>
                  <a:pt x="44" y="1"/>
                </a:lnTo>
                <a:lnTo>
                  <a:pt x="52" y="0"/>
                </a:lnTo>
                <a:lnTo>
                  <a:pt x="60" y="1"/>
                </a:lnTo>
                <a:lnTo>
                  <a:pt x="65" y="6"/>
                </a:lnTo>
                <a:lnTo>
                  <a:pt x="70" y="14"/>
                </a:lnTo>
                <a:lnTo>
                  <a:pt x="72" y="24"/>
                </a:lnTo>
                <a:lnTo>
                  <a:pt x="70" y="34"/>
                </a:lnTo>
                <a:lnTo>
                  <a:pt x="65" y="42"/>
                </a:lnTo>
                <a:lnTo>
                  <a:pt x="60" y="47"/>
                </a:lnTo>
                <a:lnTo>
                  <a:pt x="52" y="49"/>
                </a:lnTo>
                <a:lnTo>
                  <a:pt x="44" y="47"/>
                </a:lnTo>
                <a:lnTo>
                  <a:pt x="39" y="42"/>
                </a:lnTo>
                <a:lnTo>
                  <a:pt x="34" y="34"/>
                </a:lnTo>
                <a:lnTo>
                  <a:pt x="32" y="24"/>
                </a:lnTo>
                <a:close/>
                <a:moveTo>
                  <a:pt x="41" y="24"/>
                </a:moveTo>
                <a:lnTo>
                  <a:pt x="41" y="31"/>
                </a:lnTo>
                <a:lnTo>
                  <a:pt x="44" y="34"/>
                </a:lnTo>
                <a:lnTo>
                  <a:pt x="47" y="37"/>
                </a:lnTo>
                <a:lnTo>
                  <a:pt x="52" y="39"/>
                </a:lnTo>
                <a:lnTo>
                  <a:pt x="57" y="37"/>
                </a:lnTo>
                <a:lnTo>
                  <a:pt x="60" y="34"/>
                </a:lnTo>
                <a:lnTo>
                  <a:pt x="63" y="31"/>
                </a:lnTo>
                <a:lnTo>
                  <a:pt x="63" y="24"/>
                </a:lnTo>
                <a:lnTo>
                  <a:pt x="63" y="18"/>
                </a:lnTo>
                <a:lnTo>
                  <a:pt x="60" y="14"/>
                </a:lnTo>
                <a:lnTo>
                  <a:pt x="57" y="11"/>
                </a:lnTo>
                <a:lnTo>
                  <a:pt x="52" y="9"/>
                </a:lnTo>
                <a:lnTo>
                  <a:pt x="47" y="11"/>
                </a:lnTo>
                <a:lnTo>
                  <a:pt x="44" y="14"/>
                </a:lnTo>
                <a:lnTo>
                  <a:pt x="41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59" name="Freeform 2191"/>
          <p:cNvSpPr>
            <a:spLocks/>
          </p:cNvSpPr>
          <p:nvPr/>
        </p:nvSpPr>
        <p:spPr bwMode="auto">
          <a:xfrm>
            <a:off x="5786438" y="28419425"/>
            <a:ext cx="168275" cy="222250"/>
          </a:xfrm>
          <a:custGeom>
            <a:avLst/>
            <a:gdLst/>
            <a:ahLst/>
            <a:cxnLst>
              <a:cxn ang="0">
                <a:pos x="44" y="140"/>
              </a:cxn>
              <a:cxn ang="0">
                <a:pos x="0" y="0"/>
              </a:cxn>
              <a:cxn ang="0">
                <a:pos x="21" y="0"/>
              </a:cxn>
              <a:cxn ang="0">
                <a:pos x="46" y="84"/>
              </a:cxn>
              <a:cxn ang="0">
                <a:pos x="50" y="97"/>
              </a:cxn>
              <a:cxn ang="0">
                <a:pos x="54" y="112"/>
              </a:cxn>
              <a:cxn ang="0">
                <a:pos x="55" y="101"/>
              </a:cxn>
              <a:cxn ang="0">
                <a:pos x="60" y="84"/>
              </a:cxn>
              <a:cxn ang="0">
                <a:pos x="86" y="0"/>
              </a:cxn>
              <a:cxn ang="0">
                <a:pos x="106" y="0"/>
              </a:cxn>
              <a:cxn ang="0">
                <a:pos x="62" y="140"/>
              </a:cxn>
              <a:cxn ang="0">
                <a:pos x="44" y="140"/>
              </a:cxn>
            </a:cxnLst>
            <a:rect l="0" t="0" r="r" b="b"/>
            <a:pathLst>
              <a:path w="106" h="140">
                <a:moveTo>
                  <a:pt x="44" y="140"/>
                </a:moveTo>
                <a:lnTo>
                  <a:pt x="0" y="0"/>
                </a:lnTo>
                <a:lnTo>
                  <a:pt x="21" y="0"/>
                </a:lnTo>
                <a:lnTo>
                  <a:pt x="46" y="84"/>
                </a:lnTo>
                <a:lnTo>
                  <a:pt x="50" y="97"/>
                </a:lnTo>
                <a:lnTo>
                  <a:pt x="54" y="112"/>
                </a:lnTo>
                <a:lnTo>
                  <a:pt x="55" y="101"/>
                </a:lnTo>
                <a:lnTo>
                  <a:pt x="60" y="84"/>
                </a:lnTo>
                <a:lnTo>
                  <a:pt x="86" y="0"/>
                </a:lnTo>
                <a:lnTo>
                  <a:pt x="106" y="0"/>
                </a:lnTo>
                <a:lnTo>
                  <a:pt x="62" y="140"/>
                </a:lnTo>
                <a:lnTo>
                  <a:pt x="44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0" name="Freeform 2192"/>
          <p:cNvSpPr>
            <a:spLocks noEditPoints="1"/>
          </p:cNvSpPr>
          <p:nvPr/>
        </p:nvSpPr>
        <p:spPr bwMode="auto">
          <a:xfrm>
            <a:off x="5983288" y="28333700"/>
            <a:ext cx="31750" cy="307975"/>
          </a:xfrm>
          <a:custGeom>
            <a:avLst/>
            <a:gdLst/>
            <a:ahLst/>
            <a:cxnLst>
              <a:cxn ang="0">
                <a:pos x="0" y="27"/>
              </a:cxn>
              <a:cxn ang="0">
                <a:pos x="0" y="0"/>
              </a:cxn>
              <a:cxn ang="0">
                <a:pos x="20" y="0"/>
              </a:cxn>
              <a:cxn ang="0">
                <a:pos x="20" y="27"/>
              </a:cxn>
              <a:cxn ang="0">
                <a:pos x="0" y="27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7"/>
                </a:moveTo>
                <a:lnTo>
                  <a:pt x="0" y="0"/>
                </a:lnTo>
                <a:lnTo>
                  <a:pt x="20" y="0"/>
                </a:lnTo>
                <a:lnTo>
                  <a:pt x="20" y="27"/>
                </a:lnTo>
                <a:lnTo>
                  <a:pt x="0" y="27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1" name="Freeform 2193"/>
          <p:cNvSpPr>
            <a:spLocks/>
          </p:cNvSpPr>
          <p:nvPr/>
        </p:nvSpPr>
        <p:spPr bwMode="auto">
          <a:xfrm>
            <a:off x="6048376" y="28413075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19" y="98"/>
              </a:cxn>
              <a:cxn ang="0">
                <a:pos x="23" y="111"/>
              </a:cxn>
              <a:cxn ang="0">
                <a:pos x="29" y="121"/>
              </a:cxn>
              <a:cxn ang="0">
                <a:pos x="37" y="126"/>
              </a:cxn>
              <a:cxn ang="0">
                <a:pos x="50" y="128"/>
              </a:cxn>
              <a:cxn ang="0">
                <a:pos x="62" y="126"/>
              </a:cxn>
              <a:cxn ang="0">
                <a:pos x="70" y="121"/>
              </a:cxn>
              <a:cxn ang="0">
                <a:pos x="75" y="115"/>
              </a:cxn>
              <a:cxn ang="0">
                <a:pos x="76" y="105"/>
              </a:cxn>
              <a:cxn ang="0">
                <a:pos x="75" y="98"/>
              </a:cxn>
              <a:cxn ang="0">
                <a:pos x="70" y="92"/>
              </a:cxn>
              <a:cxn ang="0">
                <a:pos x="65" y="88"/>
              </a:cxn>
              <a:cxn ang="0">
                <a:pos x="50" y="85"/>
              </a:cxn>
              <a:cxn ang="0">
                <a:pos x="31" y="77"/>
              </a:cxn>
              <a:cxn ang="0">
                <a:pos x="19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6" y="23"/>
              </a:cxn>
              <a:cxn ang="0">
                <a:pos x="14" y="12"/>
              </a:cxn>
              <a:cxn ang="0">
                <a:pos x="27" y="2"/>
              </a:cxn>
              <a:cxn ang="0">
                <a:pos x="47" y="0"/>
              </a:cxn>
              <a:cxn ang="0">
                <a:pos x="60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7"/>
              </a:cxn>
              <a:cxn ang="0">
                <a:pos x="89" y="26"/>
              </a:cxn>
              <a:cxn ang="0">
                <a:pos x="93" y="39"/>
              </a:cxn>
              <a:cxn ang="0">
                <a:pos x="73" y="43"/>
              </a:cxn>
              <a:cxn ang="0">
                <a:pos x="70" y="33"/>
              </a:cxn>
              <a:cxn ang="0">
                <a:pos x="58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5"/>
              </a:cxn>
              <a:cxn ang="0">
                <a:pos x="24" y="30"/>
              </a:cxn>
              <a:cxn ang="0">
                <a:pos x="23" y="38"/>
              </a:cxn>
              <a:cxn ang="0">
                <a:pos x="24" y="44"/>
              </a:cxn>
              <a:cxn ang="0">
                <a:pos x="29" y="51"/>
              </a:cxn>
              <a:cxn ang="0">
                <a:pos x="34" y="54"/>
              </a:cxn>
              <a:cxn ang="0">
                <a:pos x="50" y="59"/>
              </a:cxn>
              <a:cxn ang="0">
                <a:pos x="72" y="66"/>
              </a:cxn>
              <a:cxn ang="0">
                <a:pos x="81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2"/>
              </a:cxn>
              <a:cxn ang="0">
                <a:pos x="96" y="103"/>
              </a:cxn>
              <a:cxn ang="0">
                <a:pos x="94" y="121"/>
              </a:cxn>
              <a:cxn ang="0">
                <a:pos x="83" y="136"/>
              </a:cxn>
              <a:cxn ang="0">
                <a:pos x="70" y="146"/>
              </a:cxn>
              <a:cxn ang="0">
                <a:pos x="49" y="147"/>
              </a:cxn>
              <a:cxn ang="0">
                <a:pos x="29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19" y="98"/>
                </a:lnTo>
                <a:lnTo>
                  <a:pt x="23" y="111"/>
                </a:lnTo>
                <a:lnTo>
                  <a:pt x="29" y="121"/>
                </a:lnTo>
                <a:lnTo>
                  <a:pt x="37" y="126"/>
                </a:lnTo>
                <a:lnTo>
                  <a:pt x="50" y="128"/>
                </a:lnTo>
                <a:lnTo>
                  <a:pt x="62" y="126"/>
                </a:lnTo>
                <a:lnTo>
                  <a:pt x="70" y="121"/>
                </a:lnTo>
                <a:lnTo>
                  <a:pt x="75" y="115"/>
                </a:lnTo>
                <a:lnTo>
                  <a:pt x="76" y="105"/>
                </a:lnTo>
                <a:lnTo>
                  <a:pt x="75" y="98"/>
                </a:lnTo>
                <a:lnTo>
                  <a:pt x="70" y="92"/>
                </a:lnTo>
                <a:lnTo>
                  <a:pt x="65" y="88"/>
                </a:lnTo>
                <a:lnTo>
                  <a:pt x="50" y="85"/>
                </a:lnTo>
                <a:lnTo>
                  <a:pt x="31" y="77"/>
                </a:lnTo>
                <a:lnTo>
                  <a:pt x="19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6" y="23"/>
                </a:lnTo>
                <a:lnTo>
                  <a:pt x="14" y="12"/>
                </a:lnTo>
                <a:lnTo>
                  <a:pt x="27" y="2"/>
                </a:lnTo>
                <a:lnTo>
                  <a:pt x="47" y="0"/>
                </a:lnTo>
                <a:lnTo>
                  <a:pt x="60" y="0"/>
                </a:lnTo>
                <a:lnTo>
                  <a:pt x="70" y="5"/>
                </a:lnTo>
                <a:lnTo>
                  <a:pt x="78" y="10"/>
                </a:lnTo>
                <a:lnTo>
                  <a:pt x="85" y="17"/>
                </a:lnTo>
                <a:lnTo>
                  <a:pt x="89" y="26"/>
                </a:lnTo>
                <a:lnTo>
                  <a:pt x="93" y="39"/>
                </a:lnTo>
                <a:lnTo>
                  <a:pt x="73" y="43"/>
                </a:lnTo>
                <a:lnTo>
                  <a:pt x="70" y="33"/>
                </a:lnTo>
                <a:lnTo>
                  <a:pt x="58" y="20"/>
                </a:lnTo>
                <a:lnTo>
                  <a:pt x="47" y="20"/>
                </a:lnTo>
                <a:lnTo>
                  <a:pt x="36" y="20"/>
                </a:lnTo>
                <a:lnTo>
                  <a:pt x="29" y="25"/>
                </a:lnTo>
                <a:lnTo>
                  <a:pt x="24" y="30"/>
                </a:lnTo>
                <a:lnTo>
                  <a:pt x="23" y="38"/>
                </a:lnTo>
                <a:lnTo>
                  <a:pt x="24" y="44"/>
                </a:lnTo>
                <a:lnTo>
                  <a:pt x="29" y="51"/>
                </a:lnTo>
                <a:lnTo>
                  <a:pt x="34" y="54"/>
                </a:lnTo>
                <a:lnTo>
                  <a:pt x="50" y="59"/>
                </a:lnTo>
                <a:lnTo>
                  <a:pt x="72" y="66"/>
                </a:lnTo>
                <a:lnTo>
                  <a:pt x="81" y="70"/>
                </a:lnTo>
                <a:lnTo>
                  <a:pt x="88" y="77"/>
                </a:lnTo>
                <a:lnTo>
                  <a:pt x="93" y="83"/>
                </a:lnTo>
                <a:lnTo>
                  <a:pt x="96" y="92"/>
                </a:lnTo>
                <a:lnTo>
                  <a:pt x="96" y="103"/>
                </a:lnTo>
                <a:lnTo>
                  <a:pt x="94" y="121"/>
                </a:lnTo>
                <a:lnTo>
                  <a:pt x="83" y="136"/>
                </a:lnTo>
                <a:lnTo>
                  <a:pt x="70" y="146"/>
                </a:lnTo>
                <a:lnTo>
                  <a:pt x="49" y="147"/>
                </a:lnTo>
                <a:lnTo>
                  <a:pt x="29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2" name="Freeform 2194"/>
          <p:cNvSpPr>
            <a:spLocks/>
          </p:cNvSpPr>
          <p:nvPr/>
        </p:nvSpPr>
        <p:spPr bwMode="auto">
          <a:xfrm>
            <a:off x="6221413" y="28341638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3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2"/>
              </a:cxn>
              <a:cxn ang="0">
                <a:pos x="16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6"/>
              </a:cxn>
              <a:cxn ang="0">
                <a:pos x="0" y="66"/>
              </a:cxn>
              <a:cxn ang="0">
                <a:pos x="0" y="49"/>
              </a:cxn>
              <a:cxn ang="0">
                <a:pos x="15" y="49"/>
              </a:cxn>
              <a:cxn ang="0">
                <a:pos x="15" y="13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6"/>
              </a:cxn>
              <a:cxn ang="0">
                <a:pos x="34" y="66"/>
              </a:cxn>
              <a:cxn ang="0">
                <a:pos x="34" y="150"/>
              </a:cxn>
              <a:cxn ang="0">
                <a:pos x="34" y="160"/>
              </a:cxn>
              <a:cxn ang="0">
                <a:pos x="36" y="164"/>
              </a:cxn>
              <a:cxn ang="0">
                <a:pos x="39" y="168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3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2"/>
                </a:lnTo>
                <a:lnTo>
                  <a:pt x="16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6"/>
                </a:lnTo>
                <a:lnTo>
                  <a:pt x="0" y="66"/>
                </a:lnTo>
                <a:lnTo>
                  <a:pt x="0" y="49"/>
                </a:lnTo>
                <a:lnTo>
                  <a:pt x="15" y="49"/>
                </a:lnTo>
                <a:lnTo>
                  <a:pt x="15" y="13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6"/>
                </a:lnTo>
                <a:lnTo>
                  <a:pt x="34" y="66"/>
                </a:lnTo>
                <a:lnTo>
                  <a:pt x="34" y="150"/>
                </a:lnTo>
                <a:lnTo>
                  <a:pt x="34" y="160"/>
                </a:lnTo>
                <a:lnTo>
                  <a:pt x="36" y="164"/>
                </a:lnTo>
                <a:lnTo>
                  <a:pt x="39" y="168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3" name="Freeform 2195"/>
          <p:cNvSpPr>
            <a:spLocks/>
          </p:cNvSpPr>
          <p:nvPr/>
        </p:nvSpPr>
        <p:spPr bwMode="auto">
          <a:xfrm>
            <a:off x="6415088" y="28327350"/>
            <a:ext cx="109538" cy="314325"/>
          </a:xfrm>
          <a:custGeom>
            <a:avLst/>
            <a:gdLst/>
            <a:ahLst/>
            <a:cxnLst>
              <a:cxn ang="0">
                <a:pos x="18" y="198"/>
              </a:cxn>
              <a:cxn ang="0">
                <a:pos x="18" y="75"/>
              </a:cxn>
              <a:cxn ang="0">
                <a:pos x="0" y="75"/>
              </a:cxn>
              <a:cxn ang="0">
                <a:pos x="0" y="58"/>
              </a:cxn>
              <a:cxn ang="0">
                <a:pos x="18" y="58"/>
              </a:cxn>
              <a:cxn ang="0">
                <a:pos x="18" y="43"/>
              </a:cxn>
              <a:cxn ang="0">
                <a:pos x="18" y="27"/>
              </a:cxn>
              <a:cxn ang="0">
                <a:pos x="22" y="17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9" y="0"/>
              </a:cxn>
              <a:cxn ang="0">
                <a:pos x="69" y="2"/>
              </a:cxn>
              <a:cxn ang="0">
                <a:pos x="66" y="23"/>
              </a:cxn>
              <a:cxn ang="0">
                <a:pos x="59" y="22"/>
              </a:cxn>
              <a:cxn ang="0">
                <a:pos x="54" y="22"/>
              </a:cxn>
              <a:cxn ang="0">
                <a:pos x="46" y="23"/>
              </a:cxn>
              <a:cxn ang="0">
                <a:pos x="41" y="27"/>
              </a:cxn>
              <a:cxn ang="0">
                <a:pos x="38" y="33"/>
              </a:cxn>
              <a:cxn ang="0">
                <a:pos x="38" y="44"/>
              </a:cxn>
              <a:cxn ang="0">
                <a:pos x="38" y="58"/>
              </a:cxn>
              <a:cxn ang="0">
                <a:pos x="61" y="58"/>
              </a:cxn>
              <a:cxn ang="0">
                <a:pos x="61" y="75"/>
              </a:cxn>
              <a:cxn ang="0">
                <a:pos x="38" y="75"/>
              </a:cxn>
              <a:cxn ang="0">
                <a:pos x="38" y="198"/>
              </a:cxn>
              <a:cxn ang="0">
                <a:pos x="18" y="198"/>
              </a:cxn>
            </a:cxnLst>
            <a:rect l="0" t="0" r="r" b="b"/>
            <a:pathLst>
              <a:path w="69" h="198">
                <a:moveTo>
                  <a:pt x="18" y="198"/>
                </a:moveTo>
                <a:lnTo>
                  <a:pt x="18" y="75"/>
                </a:lnTo>
                <a:lnTo>
                  <a:pt x="0" y="75"/>
                </a:lnTo>
                <a:lnTo>
                  <a:pt x="0" y="58"/>
                </a:lnTo>
                <a:lnTo>
                  <a:pt x="18" y="58"/>
                </a:lnTo>
                <a:lnTo>
                  <a:pt x="18" y="43"/>
                </a:lnTo>
                <a:lnTo>
                  <a:pt x="18" y="27"/>
                </a:lnTo>
                <a:lnTo>
                  <a:pt x="22" y="17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9" y="0"/>
                </a:lnTo>
                <a:lnTo>
                  <a:pt x="69" y="2"/>
                </a:lnTo>
                <a:lnTo>
                  <a:pt x="66" y="23"/>
                </a:lnTo>
                <a:lnTo>
                  <a:pt x="59" y="22"/>
                </a:lnTo>
                <a:lnTo>
                  <a:pt x="54" y="22"/>
                </a:lnTo>
                <a:lnTo>
                  <a:pt x="46" y="23"/>
                </a:lnTo>
                <a:lnTo>
                  <a:pt x="41" y="27"/>
                </a:lnTo>
                <a:lnTo>
                  <a:pt x="38" y="33"/>
                </a:lnTo>
                <a:lnTo>
                  <a:pt x="38" y="44"/>
                </a:lnTo>
                <a:lnTo>
                  <a:pt x="38" y="58"/>
                </a:lnTo>
                <a:lnTo>
                  <a:pt x="61" y="58"/>
                </a:lnTo>
                <a:lnTo>
                  <a:pt x="61" y="75"/>
                </a:lnTo>
                <a:lnTo>
                  <a:pt x="38" y="75"/>
                </a:lnTo>
                <a:lnTo>
                  <a:pt x="38" y="198"/>
                </a:lnTo>
                <a:lnTo>
                  <a:pt x="18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4" name="Freeform 2196"/>
          <p:cNvSpPr>
            <a:spLocks noEditPoints="1"/>
          </p:cNvSpPr>
          <p:nvPr/>
        </p:nvSpPr>
        <p:spPr bwMode="auto">
          <a:xfrm>
            <a:off x="6521451" y="28413075"/>
            <a:ext cx="171450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6"/>
              </a:cxn>
              <a:cxn ang="0">
                <a:pos x="9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6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9" y="119"/>
              </a:cxn>
              <a:cxn ang="0">
                <a:pos x="0" y="92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0" y="115"/>
              </a:cxn>
              <a:cxn ang="0">
                <a:pos x="41" y="126"/>
              </a:cxn>
              <a:cxn ang="0">
                <a:pos x="56" y="128"/>
              </a:cxn>
              <a:cxn ang="0">
                <a:pos x="69" y="126"/>
              </a:cxn>
              <a:cxn ang="0">
                <a:pos x="79" y="115"/>
              </a:cxn>
              <a:cxn ang="0">
                <a:pos x="87" y="98"/>
              </a:cxn>
              <a:cxn ang="0">
                <a:pos x="89" y="74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4" y="20"/>
              </a:cxn>
              <a:cxn ang="0">
                <a:pos x="41" y="21"/>
              </a:cxn>
              <a:cxn ang="0">
                <a:pos x="30" y="33"/>
              </a:cxn>
              <a:cxn ang="0">
                <a:pos x="22" y="49"/>
              </a:cxn>
              <a:cxn ang="0">
                <a:pos x="20" y="74"/>
              </a:cxn>
            </a:cxnLst>
            <a:rect l="0" t="0" r="r" b="b"/>
            <a:pathLst>
              <a:path w="108" h="147">
                <a:moveTo>
                  <a:pt x="0" y="74"/>
                </a:moveTo>
                <a:lnTo>
                  <a:pt x="0" y="56"/>
                </a:lnTo>
                <a:lnTo>
                  <a:pt x="9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6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9" y="119"/>
                </a:lnTo>
                <a:lnTo>
                  <a:pt x="0" y="92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0" y="115"/>
                </a:lnTo>
                <a:lnTo>
                  <a:pt x="41" y="126"/>
                </a:lnTo>
                <a:lnTo>
                  <a:pt x="56" y="128"/>
                </a:lnTo>
                <a:lnTo>
                  <a:pt x="69" y="126"/>
                </a:lnTo>
                <a:lnTo>
                  <a:pt x="79" y="115"/>
                </a:lnTo>
                <a:lnTo>
                  <a:pt x="87" y="98"/>
                </a:lnTo>
                <a:lnTo>
                  <a:pt x="89" y="74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4" y="20"/>
                </a:lnTo>
                <a:lnTo>
                  <a:pt x="41" y="21"/>
                </a:lnTo>
                <a:lnTo>
                  <a:pt x="30" y="33"/>
                </a:lnTo>
                <a:lnTo>
                  <a:pt x="22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5" name="Freeform 2197"/>
          <p:cNvSpPr>
            <a:spLocks/>
          </p:cNvSpPr>
          <p:nvPr/>
        </p:nvSpPr>
        <p:spPr bwMode="auto">
          <a:xfrm>
            <a:off x="6732588" y="28413075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8" y="4"/>
              </a:cxn>
              <a:cxn ang="0">
                <a:pos x="18" y="25"/>
              </a:cxn>
              <a:cxn ang="0">
                <a:pos x="24" y="12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30"/>
              </a:cxn>
              <a:cxn ang="0">
                <a:pos x="26" y="35"/>
              </a:cxn>
              <a:cxn ang="0">
                <a:pos x="22" y="41"/>
              </a:cxn>
              <a:cxn ang="0">
                <a:pos x="19" y="56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4"/>
                </a:lnTo>
                <a:lnTo>
                  <a:pt x="18" y="4"/>
                </a:lnTo>
                <a:lnTo>
                  <a:pt x="18" y="25"/>
                </a:lnTo>
                <a:lnTo>
                  <a:pt x="24" y="12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30"/>
                </a:lnTo>
                <a:lnTo>
                  <a:pt x="26" y="35"/>
                </a:lnTo>
                <a:lnTo>
                  <a:pt x="22" y="41"/>
                </a:lnTo>
                <a:lnTo>
                  <a:pt x="19" y="56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6" name="Freeform 2198"/>
          <p:cNvSpPr>
            <a:spLocks/>
          </p:cNvSpPr>
          <p:nvPr/>
        </p:nvSpPr>
        <p:spPr bwMode="auto">
          <a:xfrm>
            <a:off x="6837363" y="28413075"/>
            <a:ext cx="153988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2" y="111"/>
              </a:cxn>
              <a:cxn ang="0">
                <a:pos x="28" y="121"/>
              </a:cxn>
              <a:cxn ang="0">
                <a:pos x="38" y="126"/>
              </a:cxn>
              <a:cxn ang="0">
                <a:pos x="49" y="128"/>
              </a:cxn>
              <a:cxn ang="0">
                <a:pos x="61" y="126"/>
              </a:cxn>
              <a:cxn ang="0">
                <a:pos x="69" y="121"/>
              </a:cxn>
              <a:cxn ang="0">
                <a:pos x="76" y="115"/>
              </a:cxn>
              <a:cxn ang="0">
                <a:pos x="76" y="105"/>
              </a:cxn>
              <a:cxn ang="0">
                <a:pos x="76" y="98"/>
              </a:cxn>
              <a:cxn ang="0">
                <a:pos x="71" y="92"/>
              </a:cxn>
              <a:cxn ang="0">
                <a:pos x="64" y="88"/>
              </a:cxn>
              <a:cxn ang="0">
                <a:pos x="49" y="85"/>
              </a:cxn>
              <a:cxn ang="0">
                <a:pos x="30" y="77"/>
              </a:cxn>
              <a:cxn ang="0">
                <a:pos x="20" y="72"/>
              </a:cxn>
              <a:cxn ang="0">
                <a:pos x="12" y="67"/>
              </a:cxn>
              <a:cxn ang="0">
                <a:pos x="7" y="59"/>
              </a:cxn>
              <a:cxn ang="0">
                <a:pos x="4" y="51"/>
              </a:cxn>
              <a:cxn ang="0">
                <a:pos x="4" y="41"/>
              </a:cxn>
              <a:cxn ang="0">
                <a:pos x="5" y="23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0"/>
              </a:cxn>
              <a:cxn ang="0">
                <a:pos x="69" y="5"/>
              </a:cxn>
              <a:cxn ang="0">
                <a:pos x="79" y="10"/>
              </a:cxn>
              <a:cxn ang="0">
                <a:pos x="84" y="17"/>
              </a:cxn>
              <a:cxn ang="0">
                <a:pos x="89" y="26"/>
              </a:cxn>
              <a:cxn ang="0">
                <a:pos x="92" y="39"/>
              </a:cxn>
              <a:cxn ang="0">
                <a:pos x="72" y="43"/>
              </a:cxn>
              <a:cxn ang="0">
                <a:pos x="71" y="33"/>
              </a:cxn>
              <a:cxn ang="0">
                <a:pos x="58" y="20"/>
              </a:cxn>
              <a:cxn ang="0">
                <a:pos x="48" y="20"/>
              </a:cxn>
              <a:cxn ang="0">
                <a:pos x="36" y="20"/>
              </a:cxn>
              <a:cxn ang="0">
                <a:pos x="28" y="25"/>
              </a:cxn>
              <a:cxn ang="0">
                <a:pos x="23" y="30"/>
              </a:cxn>
              <a:cxn ang="0">
                <a:pos x="22" y="38"/>
              </a:cxn>
              <a:cxn ang="0">
                <a:pos x="23" y="44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1" y="66"/>
              </a:cxn>
              <a:cxn ang="0">
                <a:pos x="80" y="70"/>
              </a:cxn>
              <a:cxn ang="0">
                <a:pos x="87" y="77"/>
              </a:cxn>
              <a:cxn ang="0">
                <a:pos x="92" y="83"/>
              </a:cxn>
              <a:cxn ang="0">
                <a:pos x="95" y="92"/>
              </a:cxn>
              <a:cxn ang="0">
                <a:pos x="97" y="103"/>
              </a:cxn>
              <a:cxn ang="0">
                <a:pos x="94" y="121"/>
              </a:cxn>
              <a:cxn ang="0">
                <a:pos x="84" y="136"/>
              </a:cxn>
              <a:cxn ang="0">
                <a:pos x="69" y="146"/>
              </a:cxn>
              <a:cxn ang="0">
                <a:pos x="48" y="147"/>
              </a:cxn>
              <a:cxn ang="0">
                <a:pos x="28" y="146"/>
              </a:cxn>
              <a:cxn ang="0">
                <a:pos x="5" y="123"/>
              </a:cxn>
              <a:cxn ang="0">
                <a:pos x="0" y="101"/>
              </a:cxn>
            </a:cxnLst>
            <a:rect l="0" t="0" r="r" b="b"/>
            <a:pathLst>
              <a:path w="97" h="147">
                <a:moveTo>
                  <a:pt x="0" y="101"/>
                </a:moveTo>
                <a:lnTo>
                  <a:pt x="20" y="98"/>
                </a:lnTo>
                <a:lnTo>
                  <a:pt x="22" y="111"/>
                </a:lnTo>
                <a:lnTo>
                  <a:pt x="28" y="121"/>
                </a:lnTo>
                <a:lnTo>
                  <a:pt x="38" y="126"/>
                </a:lnTo>
                <a:lnTo>
                  <a:pt x="49" y="128"/>
                </a:lnTo>
                <a:lnTo>
                  <a:pt x="61" y="126"/>
                </a:lnTo>
                <a:lnTo>
                  <a:pt x="69" y="121"/>
                </a:lnTo>
                <a:lnTo>
                  <a:pt x="76" y="115"/>
                </a:lnTo>
                <a:lnTo>
                  <a:pt x="76" y="105"/>
                </a:lnTo>
                <a:lnTo>
                  <a:pt x="76" y="98"/>
                </a:lnTo>
                <a:lnTo>
                  <a:pt x="71" y="92"/>
                </a:lnTo>
                <a:lnTo>
                  <a:pt x="64" y="88"/>
                </a:lnTo>
                <a:lnTo>
                  <a:pt x="49" y="85"/>
                </a:lnTo>
                <a:lnTo>
                  <a:pt x="30" y="77"/>
                </a:lnTo>
                <a:lnTo>
                  <a:pt x="20" y="72"/>
                </a:lnTo>
                <a:lnTo>
                  <a:pt x="12" y="67"/>
                </a:lnTo>
                <a:lnTo>
                  <a:pt x="7" y="59"/>
                </a:lnTo>
                <a:lnTo>
                  <a:pt x="4" y="51"/>
                </a:lnTo>
                <a:lnTo>
                  <a:pt x="4" y="41"/>
                </a:lnTo>
                <a:lnTo>
                  <a:pt x="5" y="23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0"/>
                </a:lnTo>
                <a:lnTo>
                  <a:pt x="69" y="5"/>
                </a:lnTo>
                <a:lnTo>
                  <a:pt x="79" y="10"/>
                </a:lnTo>
                <a:lnTo>
                  <a:pt x="84" y="17"/>
                </a:lnTo>
                <a:lnTo>
                  <a:pt x="89" y="26"/>
                </a:lnTo>
                <a:lnTo>
                  <a:pt x="92" y="39"/>
                </a:lnTo>
                <a:lnTo>
                  <a:pt x="72" y="43"/>
                </a:lnTo>
                <a:lnTo>
                  <a:pt x="71" y="33"/>
                </a:lnTo>
                <a:lnTo>
                  <a:pt x="58" y="20"/>
                </a:lnTo>
                <a:lnTo>
                  <a:pt x="48" y="20"/>
                </a:lnTo>
                <a:lnTo>
                  <a:pt x="36" y="20"/>
                </a:lnTo>
                <a:lnTo>
                  <a:pt x="28" y="25"/>
                </a:lnTo>
                <a:lnTo>
                  <a:pt x="23" y="30"/>
                </a:lnTo>
                <a:lnTo>
                  <a:pt x="22" y="38"/>
                </a:lnTo>
                <a:lnTo>
                  <a:pt x="23" y="44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1" y="66"/>
                </a:lnTo>
                <a:lnTo>
                  <a:pt x="80" y="70"/>
                </a:lnTo>
                <a:lnTo>
                  <a:pt x="87" y="77"/>
                </a:lnTo>
                <a:lnTo>
                  <a:pt x="92" y="83"/>
                </a:lnTo>
                <a:lnTo>
                  <a:pt x="95" y="92"/>
                </a:lnTo>
                <a:lnTo>
                  <a:pt x="97" y="103"/>
                </a:lnTo>
                <a:lnTo>
                  <a:pt x="94" y="121"/>
                </a:lnTo>
                <a:lnTo>
                  <a:pt x="84" y="136"/>
                </a:lnTo>
                <a:lnTo>
                  <a:pt x="69" y="146"/>
                </a:lnTo>
                <a:lnTo>
                  <a:pt x="48" y="147"/>
                </a:lnTo>
                <a:lnTo>
                  <a:pt x="28" y="146"/>
                </a:lnTo>
                <a:lnTo>
                  <a:pt x="5" y="123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7" name="Freeform 2199"/>
          <p:cNvSpPr>
            <a:spLocks/>
          </p:cNvSpPr>
          <p:nvPr/>
        </p:nvSpPr>
        <p:spPr bwMode="auto">
          <a:xfrm>
            <a:off x="7027863" y="28333700"/>
            <a:ext cx="1524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4"/>
              </a:cxn>
              <a:cxn ang="0">
                <a:pos x="71" y="194"/>
              </a:cxn>
              <a:cxn ang="0">
                <a:pos x="32" y="122"/>
              </a:cxn>
              <a:cxn ang="0">
                <a:pos x="19" y="138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6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4"/>
                </a:lnTo>
                <a:lnTo>
                  <a:pt x="71" y="194"/>
                </a:lnTo>
                <a:lnTo>
                  <a:pt x="32" y="122"/>
                </a:lnTo>
                <a:lnTo>
                  <a:pt x="19" y="138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8" name="Freeform 2200"/>
          <p:cNvSpPr>
            <a:spLocks noEditPoints="1"/>
          </p:cNvSpPr>
          <p:nvPr/>
        </p:nvSpPr>
        <p:spPr bwMode="auto">
          <a:xfrm>
            <a:off x="7164388" y="28333700"/>
            <a:ext cx="69850" cy="398463"/>
          </a:xfrm>
          <a:custGeom>
            <a:avLst/>
            <a:gdLst/>
            <a:ahLst/>
            <a:cxnLst>
              <a:cxn ang="0">
                <a:pos x="25" y="27"/>
              </a:cxn>
              <a:cxn ang="0">
                <a:pos x="25" y="0"/>
              </a:cxn>
              <a:cxn ang="0">
                <a:pos x="44" y="0"/>
              </a:cxn>
              <a:cxn ang="0">
                <a:pos x="44" y="27"/>
              </a:cxn>
              <a:cxn ang="0">
                <a:pos x="25" y="27"/>
              </a:cxn>
              <a:cxn ang="0">
                <a:pos x="0" y="249"/>
              </a:cxn>
              <a:cxn ang="0">
                <a:pos x="3" y="228"/>
              </a:cxn>
              <a:cxn ang="0">
                <a:pos x="8" y="230"/>
              </a:cxn>
              <a:cxn ang="0">
                <a:pos x="13" y="230"/>
              </a:cxn>
              <a:cxn ang="0">
                <a:pos x="18" y="230"/>
              </a:cxn>
              <a:cxn ang="0">
                <a:pos x="21" y="225"/>
              </a:cxn>
              <a:cxn ang="0">
                <a:pos x="25" y="218"/>
              </a:cxn>
              <a:cxn ang="0">
                <a:pos x="25" y="202"/>
              </a:cxn>
              <a:cxn ang="0">
                <a:pos x="25" y="54"/>
              </a:cxn>
              <a:cxn ang="0">
                <a:pos x="44" y="54"/>
              </a:cxn>
              <a:cxn ang="0">
                <a:pos x="44" y="202"/>
              </a:cxn>
              <a:cxn ang="0">
                <a:pos x="43" y="228"/>
              </a:cxn>
              <a:cxn ang="0">
                <a:pos x="36" y="241"/>
              </a:cxn>
              <a:cxn ang="0">
                <a:pos x="28" y="249"/>
              </a:cxn>
              <a:cxn ang="0">
                <a:pos x="15" y="251"/>
              </a:cxn>
              <a:cxn ang="0">
                <a:pos x="7" y="251"/>
              </a:cxn>
              <a:cxn ang="0">
                <a:pos x="0" y="249"/>
              </a:cxn>
            </a:cxnLst>
            <a:rect l="0" t="0" r="r" b="b"/>
            <a:pathLst>
              <a:path w="44" h="251">
                <a:moveTo>
                  <a:pt x="25" y="27"/>
                </a:moveTo>
                <a:lnTo>
                  <a:pt x="25" y="0"/>
                </a:lnTo>
                <a:lnTo>
                  <a:pt x="44" y="0"/>
                </a:lnTo>
                <a:lnTo>
                  <a:pt x="44" y="27"/>
                </a:lnTo>
                <a:lnTo>
                  <a:pt x="25" y="27"/>
                </a:lnTo>
                <a:close/>
                <a:moveTo>
                  <a:pt x="0" y="249"/>
                </a:moveTo>
                <a:lnTo>
                  <a:pt x="3" y="228"/>
                </a:lnTo>
                <a:lnTo>
                  <a:pt x="8" y="230"/>
                </a:lnTo>
                <a:lnTo>
                  <a:pt x="13" y="230"/>
                </a:lnTo>
                <a:lnTo>
                  <a:pt x="18" y="230"/>
                </a:lnTo>
                <a:lnTo>
                  <a:pt x="21" y="225"/>
                </a:lnTo>
                <a:lnTo>
                  <a:pt x="25" y="218"/>
                </a:lnTo>
                <a:lnTo>
                  <a:pt x="25" y="202"/>
                </a:lnTo>
                <a:lnTo>
                  <a:pt x="25" y="54"/>
                </a:lnTo>
                <a:lnTo>
                  <a:pt x="44" y="54"/>
                </a:lnTo>
                <a:lnTo>
                  <a:pt x="44" y="202"/>
                </a:lnTo>
                <a:lnTo>
                  <a:pt x="43" y="228"/>
                </a:lnTo>
                <a:lnTo>
                  <a:pt x="36" y="241"/>
                </a:lnTo>
                <a:lnTo>
                  <a:pt x="28" y="249"/>
                </a:lnTo>
                <a:lnTo>
                  <a:pt x="15" y="251"/>
                </a:lnTo>
                <a:lnTo>
                  <a:pt x="7" y="251"/>
                </a:lnTo>
                <a:lnTo>
                  <a:pt x="0" y="2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69" name="Freeform 2201"/>
          <p:cNvSpPr>
            <a:spLocks noEditPoints="1"/>
          </p:cNvSpPr>
          <p:nvPr/>
        </p:nvSpPr>
        <p:spPr bwMode="auto">
          <a:xfrm>
            <a:off x="7270751" y="28413075"/>
            <a:ext cx="171450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6" y="101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2"/>
              </a:cxn>
              <a:cxn ang="0">
                <a:pos x="0" y="75"/>
              </a:cxn>
              <a:cxn ang="0">
                <a:pos x="2" y="57"/>
              </a:cxn>
              <a:cxn ang="0">
                <a:pos x="8" y="30"/>
              </a:cxn>
              <a:cxn ang="0">
                <a:pos x="16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10"/>
              </a:cxn>
              <a:cxn ang="0">
                <a:pos x="91" y="18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1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6"/>
              </a:cxn>
              <a:cxn ang="0">
                <a:pos x="82" y="111"/>
              </a:cxn>
              <a:cxn ang="0">
                <a:pos x="87" y="98"/>
              </a:cxn>
              <a:cxn ang="0">
                <a:pos x="21" y="61"/>
              </a:cxn>
              <a:cxn ang="0">
                <a:pos x="87" y="61"/>
              </a:cxn>
              <a:cxn ang="0">
                <a:pos x="85" y="43"/>
              </a:cxn>
              <a:cxn ang="0">
                <a:pos x="78" y="33"/>
              </a:cxn>
              <a:cxn ang="0">
                <a:pos x="69" y="21"/>
              </a:cxn>
              <a:cxn ang="0">
                <a:pos x="54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3"/>
              </a:cxn>
              <a:cxn ang="0">
                <a:pos x="21" y="61"/>
              </a:cxn>
            </a:cxnLst>
            <a:rect l="0" t="0" r="r" b="b"/>
            <a:pathLst>
              <a:path w="108" h="147">
                <a:moveTo>
                  <a:pt x="87" y="98"/>
                </a:moveTo>
                <a:lnTo>
                  <a:pt x="106" y="101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2"/>
                </a:lnTo>
                <a:lnTo>
                  <a:pt x="0" y="75"/>
                </a:lnTo>
                <a:lnTo>
                  <a:pt x="2" y="57"/>
                </a:lnTo>
                <a:lnTo>
                  <a:pt x="8" y="30"/>
                </a:lnTo>
                <a:lnTo>
                  <a:pt x="16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10"/>
                </a:lnTo>
                <a:lnTo>
                  <a:pt x="91" y="18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1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5" y="43"/>
                </a:lnTo>
                <a:lnTo>
                  <a:pt x="78" y="33"/>
                </a:lnTo>
                <a:lnTo>
                  <a:pt x="69" y="21"/>
                </a:lnTo>
                <a:lnTo>
                  <a:pt x="54" y="20"/>
                </a:lnTo>
                <a:lnTo>
                  <a:pt x="42" y="21"/>
                </a:lnTo>
                <a:lnTo>
                  <a:pt x="33" y="31"/>
                </a:lnTo>
                <a:lnTo>
                  <a:pt x="24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0" name="Rectangle 2202"/>
          <p:cNvSpPr>
            <a:spLocks noChangeArrowheads="1"/>
          </p:cNvSpPr>
          <p:nvPr/>
        </p:nvSpPr>
        <p:spPr bwMode="auto">
          <a:xfrm>
            <a:off x="7478713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1" name="Rectangle 2203"/>
          <p:cNvSpPr>
            <a:spLocks noChangeArrowheads="1"/>
          </p:cNvSpPr>
          <p:nvPr/>
        </p:nvSpPr>
        <p:spPr bwMode="auto">
          <a:xfrm>
            <a:off x="7556501" y="283337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2" name="Freeform 2204"/>
          <p:cNvSpPr>
            <a:spLocks/>
          </p:cNvSpPr>
          <p:nvPr/>
        </p:nvSpPr>
        <p:spPr bwMode="auto">
          <a:xfrm>
            <a:off x="4975226" y="28216225"/>
            <a:ext cx="155575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8" y="0"/>
              </a:cxn>
              <a:cxn ang="0">
                <a:pos x="98" y="385"/>
              </a:cxn>
              <a:cxn ang="0">
                <a:pos x="0" y="385"/>
              </a:cxn>
            </a:cxnLst>
            <a:rect l="0" t="0" r="r" b="b"/>
            <a:pathLst>
              <a:path w="98" h="385">
                <a:moveTo>
                  <a:pt x="0" y="0"/>
                </a:moveTo>
                <a:lnTo>
                  <a:pt x="98" y="0"/>
                </a:lnTo>
                <a:lnTo>
                  <a:pt x="98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3" name="Freeform 2205"/>
          <p:cNvSpPr>
            <a:spLocks/>
          </p:cNvSpPr>
          <p:nvPr/>
        </p:nvSpPr>
        <p:spPr bwMode="auto">
          <a:xfrm>
            <a:off x="14547851" y="28814713"/>
            <a:ext cx="236538" cy="322263"/>
          </a:xfrm>
          <a:custGeom>
            <a:avLst/>
            <a:gdLst/>
            <a:ahLst/>
            <a:cxnLst>
              <a:cxn ang="0">
                <a:pos x="80" y="123"/>
              </a:cxn>
              <a:cxn ang="0">
                <a:pos x="80" y="100"/>
              </a:cxn>
              <a:cxn ang="0">
                <a:pos x="149" y="100"/>
              </a:cxn>
              <a:cxn ang="0">
                <a:pos x="149" y="172"/>
              </a:cxn>
              <a:cxn ang="0">
                <a:pos x="132" y="186"/>
              </a:cxn>
              <a:cxn ang="0">
                <a:pos x="116" y="194"/>
              </a:cxn>
              <a:cxn ang="0">
                <a:pos x="100" y="201"/>
              </a:cxn>
              <a:cxn ang="0">
                <a:pos x="82" y="203"/>
              </a:cxn>
              <a:cxn ang="0">
                <a:pos x="59" y="199"/>
              </a:cxn>
              <a:cxn ang="0">
                <a:pos x="39" y="190"/>
              </a:cxn>
              <a:cxn ang="0">
                <a:pos x="23" y="176"/>
              </a:cxn>
              <a:cxn ang="0">
                <a:pos x="12" y="157"/>
              </a:cxn>
              <a:cxn ang="0">
                <a:pos x="2" y="132"/>
              </a:cxn>
              <a:cxn ang="0">
                <a:pos x="0" y="103"/>
              </a:cxn>
              <a:cxn ang="0">
                <a:pos x="2" y="72"/>
              </a:cxn>
              <a:cxn ang="0">
                <a:pos x="12" y="48"/>
              </a:cxn>
              <a:cxn ang="0">
                <a:pos x="23" y="25"/>
              </a:cxn>
              <a:cxn ang="0">
                <a:pos x="39" y="12"/>
              </a:cxn>
              <a:cxn ang="0">
                <a:pos x="57" y="2"/>
              </a:cxn>
              <a:cxn ang="0">
                <a:pos x="80" y="0"/>
              </a:cxn>
              <a:cxn ang="0">
                <a:pos x="96" y="2"/>
              </a:cxn>
              <a:cxn ang="0">
                <a:pos x="111" y="7"/>
              </a:cxn>
              <a:cxn ang="0">
                <a:pos x="124" y="15"/>
              </a:cxn>
              <a:cxn ang="0">
                <a:pos x="132" y="26"/>
              </a:cxn>
              <a:cxn ang="0">
                <a:pos x="141" y="39"/>
              </a:cxn>
              <a:cxn ang="0">
                <a:pos x="145" y="59"/>
              </a:cxn>
              <a:cxn ang="0">
                <a:pos x="126" y="66"/>
              </a:cxn>
              <a:cxn ang="0">
                <a:pos x="123" y="49"/>
              </a:cxn>
              <a:cxn ang="0">
                <a:pos x="116" y="41"/>
              </a:cxn>
              <a:cxn ang="0">
                <a:pos x="110" y="33"/>
              </a:cxn>
              <a:cxn ang="0">
                <a:pos x="101" y="28"/>
              </a:cxn>
              <a:cxn ang="0">
                <a:pos x="92" y="23"/>
              </a:cxn>
              <a:cxn ang="0">
                <a:pos x="80" y="23"/>
              </a:cxn>
              <a:cxn ang="0">
                <a:pos x="64" y="25"/>
              </a:cxn>
              <a:cxn ang="0">
                <a:pos x="49" y="31"/>
              </a:cxn>
              <a:cxn ang="0">
                <a:pos x="38" y="41"/>
              </a:cxn>
              <a:cxn ang="0">
                <a:pos x="30" y="57"/>
              </a:cxn>
              <a:cxn ang="0">
                <a:pos x="23" y="77"/>
              </a:cxn>
              <a:cxn ang="0">
                <a:pos x="21" y="101"/>
              </a:cxn>
              <a:cxn ang="0">
                <a:pos x="23" y="119"/>
              </a:cxn>
              <a:cxn ang="0">
                <a:pos x="31" y="149"/>
              </a:cxn>
              <a:cxn ang="0">
                <a:pos x="38" y="160"/>
              </a:cxn>
              <a:cxn ang="0">
                <a:pos x="48" y="168"/>
              </a:cxn>
              <a:cxn ang="0">
                <a:pos x="69" y="178"/>
              </a:cxn>
              <a:cxn ang="0">
                <a:pos x="80" y="178"/>
              </a:cxn>
              <a:cxn ang="0">
                <a:pos x="93" y="178"/>
              </a:cxn>
              <a:cxn ang="0">
                <a:pos x="106" y="173"/>
              </a:cxn>
              <a:cxn ang="0">
                <a:pos x="119" y="167"/>
              </a:cxn>
              <a:cxn ang="0">
                <a:pos x="127" y="159"/>
              </a:cxn>
              <a:cxn ang="0">
                <a:pos x="127" y="123"/>
              </a:cxn>
              <a:cxn ang="0">
                <a:pos x="80" y="123"/>
              </a:cxn>
            </a:cxnLst>
            <a:rect l="0" t="0" r="r" b="b"/>
            <a:pathLst>
              <a:path w="149" h="203">
                <a:moveTo>
                  <a:pt x="80" y="123"/>
                </a:moveTo>
                <a:lnTo>
                  <a:pt x="80" y="100"/>
                </a:lnTo>
                <a:lnTo>
                  <a:pt x="149" y="100"/>
                </a:lnTo>
                <a:lnTo>
                  <a:pt x="149" y="172"/>
                </a:lnTo>
                <a:lnTo>
                  <a:pt x="132" y="186"/>
                </a:lnTo>
                <a:lnTo>
                  <a:pt x="116" y="194"/>
                </a:lnTo>
                <a:lnTo>
                  <a:pt x="100" y="201"/>
                </a:lnTo>
                <a:lnTo>
                  <a:pt x="82" y="203"/>
                </a:lnTo>
                <a:lnTo>
                  <a:pt x="59" y="199"/>
                </a:lnTo>
                <a:lnTo>
                  <a:pt x="39" y="190"/>
                </a:lnTo>
                <a:lnTo>
                  <a:pt x="23" y="176"/>
                </a:lnTo>
                <a:lnTo>
                  <a:pt x="12" y="157"/>
                </a:lnTo>
                <a:lnTo>
                  <a:pt x="2" y="132"/>
                </a:lnTo>
                <a:lnTo>
                  <a:pt x="0" y="103"/>
                </a:lnTo>
                <a:lnTo>
                  <a:pt x="2" y="72"/>
                </a:lnTo>
                <a:lnTo>
                  <a:pt x="12" y="48"/>
                </a:lnTo>
                <a:lnTo>
                  <a:pt x="23" y="25"/>
                </a:lnTo>
                <a:lnTo>
                  <a:pt x="39" y="12"/>
                </a:lnTo>
                <a:lnTo>
                  <a:pt x="57" y="2"/>
                </a:lnTo>
                <a:lnTo>
                  <a:pt x="80" y="0"/>
                </a:lnTo>
                <a:lnTo>
                  <a:pt x="96" y="2"/>
                </a:lnTo>
                <a:lnTo>
                  <a:pt x="111" y="7"/>
                </a:lnTo>
                <a:lnTo>
                  <a:pt x="124" y="15"/>
                </a:lnTo>
                <a:lnTo>
                  <a:pt x="132" y="26"/>
                </a:lnTo>
                <a:lnTo>
                  <a:pt x="141" y="39"/>
                </a:lnTo>
                <a:lnTo>
                  <a:pt x="145" y="59"/>
                </a:lnTo>
                <a:lnTo>
                  <a:pt x="126" y="66"/>
                </a:lnTo>
                <a:lnTo>
                  <a:pt x="123" y="49"/>
                </a:lnTo>
                <a:lnTo>
                  <a:pt x="116" y="41"/>
                </a:lnTo>
                <a:lnTo>
                  <a:pt x="110" y="33"/>
                </a:lnTo>
                <a:lnTo>
                  <a:pt x="101" y="28"/>
                </a:lnTo>
                <a:lnTo>
                  <a:pt x="92" y="23"/>
                </a:lnTo>
                <a:lnTo>
                  <a:pt x="80" y="23"/>
                </a:lnTo>
                <a:lnTo>
                  <a:pt x="64" y="25"/>
                </a:lnTo>
                <a:lnTo>
                  <a:pt x="49" y="31"/>
                </a:lnTo>
                <a:lnTo>
                  <a:pt x="38" y="41"/>
                </a:lnTo>
                <a:lnTo>
                  <a:pt x="30" y="57"/>
                </a:lnTo>
                <a:lnTo>
                  <a:pt x="23" y="77"/>
                </a:lnTo>
                <a:lnTo>
                  <a:pt x="21" y="101"/>
                </a:lnTo>
                <a:lnTo>
                  <a:pt x="23" y="119"/>
                </a:lnTo>
                <a:lnTo>
                  <a:pt x="31" y="149"/>
                </a:lnTo>
                <a:lnTo>
                  <a:pt x="38" y="160"/>
                </a:lnTo>
                <a:lnTo>
                  <a:pt x="48" y="168"/>
                </a:lnTo>
                <a:lnTo>
                  <a:pt x="69" y="178"/>
                </a:lnTo>
                <a:lnTo>
                  <a:pt x="80" y="178"/>
                </a:lnTo>
                <a:lnTo>
                  <a:pt x="93" y="178"/>
                </a:lnTo>
                <a:lnTo>
                  <a:pt x="106" y="173"/>
                </a:lnTo>
                <a:lnTo>
                  <a:pt x="119" y="167"/>
                </a:lnTo>
                <a:lnTo>
                  <a:pt x="127" y="159"/>
                </a:lnTo>
                <a:lnTo>
                  <a:pt x="127" y="123"/>
                </a:lnTo>
                <a:lnTo>
                  <a:pt x="80" y="1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5" name="Freeform 2207"/>
          <p:cNvSpPr>
            <a:spLocks noEditPoints="1"/>
          </p:cNvSpPr>
          <p:nvPr/>
        </p:nvSpPr>
        <p:spPr bwMode="auto">
          <a:xfrm>
            <a:off x="14785975" y="28819475"/>
            <a:ext cx="73025" cy="401638"/>
          </a:xfrm>
          <a:custGeom>
            <a:avLst/>
            <a:gdLst/>
            <a:ahLst/>
            <a:cxnLst>
              <a:cxn ang="0">
                <a:pos x="26" y="28"/>
              </a:cxn>
              <a:cxn ang="0">
                <a:pos x="26" y="0"/>
              </a:cxn>
              <a:cxn ang="0">
                <a:pos x="46" y="0"/>
              </a:cxn>
              <a:cxn ang="0">
                <a:pos x="46" y="28"/>
              </a:cxn>
              <a:cxn ang="0">
                <a:pos x="26" y="28"/>
              </a:cxn>
              <a:cxn ang="0">
                <a:pos x="0" y="250"/>
              </a:cxn>
              <a:cxn ang="0">
                <a:pos x="5" y="231"/>
              </a:cxn>
              <a:cxn ang="0">
                <a:pos x="10" y="232"/>
              </a:cxn>
              <a:cxn ang="0">
                <a:pos x="13" y="232"/>
              </a:cxn>
              <a:cxn ang="0">
                <a:pos x="20" y="231"/>
              </a:cxn>
              <a:cxn ang="0">
                <a:pos x="23" y="227"/>
              </a:cxn>
              <a:cxn ang="0">
                <a:pos x="25" y="219"/>
              </a:cxn>
              <a:cxn ang="0">
                <a:pos x="26" y="203"/>
              </a:cxn>
              <a:cxn ang="0">
                <a:pos x="26" y="54"/>
              </a:cxn>
              <a:cxn ang="0">
                <a:pos x="46" y="54"/>
              </a:cxn>
              <a:cxn ang="0">
                <a:pos x="46" y="203"/>
              </a:cxn>
              <a:cxn ang="0">
                <a:pos x="44" y="229"/>
              </a:cxn>
              <a:cxn ang="0">
                <a:pos x="38" y="242"/>
              </a:cxn>
              <a:cxn ang="0">
                <a:pos x="30" y="252"/>
              </a:cxn>
              <a:cxn ang="0">
                <a:pos x="17" y="253"/>
              </a:cxn>
              <a:cxn ang="0">
                <a:pos x="8" y="252"/>
              </a:cxn>
              <a:cxn ang="0">
                <a:pos x="0" y="250"/>
              </a:cxn>
            </a:cxnLst>
            <a:rect l="0" t="0" r="r" b="b"/>
            <a:pathLst>
              <a:path w="46" h="253">
                <a:moveTo>
                  <a:pt x="26" y="28"/>
                </a:moveTo>
                <a:lnTo>
                  <a:pt x="26" y="0"/>
                </a:lnTo>
                <a:lnTo>
                  <a:pt x="46" y="0"/>
                </a:lnTo>
                <a:lnTo>
                  <a:pt x="46" y="28"/>
                </a:lnTo>
                <a:lnTo>
                  <a:pt x="26" y="28"/>
                </a:lnTo>
                <a:close/>
                <a:moveTo>
                  <a:pt x="0" y="250"/>
                </a:moveTo>
                <a:lnTo>
                  <a:pt x="5" y="231"/>
                </a:lnTo>
                <a:lnTo>
                  <a:pt x="10" y="232"/>
                </a:lnTo>
                <a:lnTo>
                  <a:pt x="13" y="232"/>
                </a:lnTo>
                <a:lnTo>
                  <a:pt x="20" y="231"/>
                </a:lnTo>
                <a:lnTo>
                  <a:pt x="23" y="227"/>
                </a:lnTo>
                <a:lnTo>
                  <a:pt x="25" y="219"/>
                </a:lnTo>
                <a:lnTo>
                  <a:pt x="26" y="203"/>
                </a:lnTo>
                <a:lnTo>
                  <a:pt x="26" y="54"/>
                </a:lnTo>
                <a:lnTo>
                  <a:pt x="46" y="54"/>
                </a:lnTo>
                <a:lnTo>
                  <a:pt x="46" y="203"/>
                </a:lnTo>
                <a:lnTo>
                  <a:pt x="44" y="229"/>
                </a:lnTo>
                <a:lnTo>
                  <a:pt x="38" y="242"/>
                </a:lnTo>
                <a:lnTo>
                  <a:pt x="30" y="252"/>
                </a:lnTo>
                <a:lnTo>
                  <a:pt x="17" y="253"/>
                </a:lnTo>
                <a:lnTo>
                  <a:pt x="8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6" name="Freeform 2208"/>
          <p:cNvSpPr>
            <a:spLocks noEditPoints="1"/>
          </p:cNvSpPr>
          <p:nvPr/>
        </p:nvSpPr>
        <p:spPr bwMode="auto">
          <a:xfrm>
            <a:off x="14895513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5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6" y="60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5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7" name="Freeform 2209"/>
          <p:cNvSpPr>
            <a:spLocks/>
          </p:cNvSpPr>
          <p:nvPr/>
        </p:nvSpPr>
        <p:spPr bwMode="auto">
          <a:xfrm>
            <a:off x="15101888" y="2890043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3"/>
              </a:cxn>
              <a:cxn ang="0">
                <a:pos x="35" y="7"/>
              </a:cxn>
              <a:cxn ang="0">
                <a:pos x="43" y="2"/>
              </a:cxn>
              <a:cxn ang="0">
                <a:pos x="56" y="0"/>
              </a:cxn>
              <a:cxn ang="0">
                <a:pos x="64" y="2"/>
              </a:cxn>
              <a:cxn ang="0">
                <a:pos x="72" y="5"/>
              </a:cxn>
              <a:cxn ang="0">
                <a:pos x="80" y="8"/>
              </a:cxn>
              <a:cxn ang="0">
                <a:pos x="85" y="13"/>
              </a:cxn>
              <a:cxn ang="0">
                <a:pos x="90" y="20"/>
              </a:cxn>
              <a:cxn ang="0">
                <a:pos x="92" y="29"/>
              </a:cxn>
              <a:cxn ang="0">
                <a:pos x="95" y="41"/>
              </a:cxn>
              <a:cxn ang="0">
                <a:pos x="95" y="57"/>
              </a:cxn>
              <a:cxn ang="0">
                <a:pos x="95" y="145"/>
              </a:cxn>
              <a:cxn ang="0">
                <a:pos x="75" y="145"/>
              </a:cxn>
              <a:cxn ang="0">
                <a:pos x="75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29"/>
              </a:cxn>
              <a:cxn ang="0">
                <a:pos x="64" y="25"/>
              </a:cxn>
              <a:cxn ang="0">
                <a:pos x="58" y="21"/>
              </a:cxn>
              <a:cxn ang="0">
                <a:pos x="51" y="21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3"/>
                </a:lnTo>
                <a:lnTo>
                  <a:pt x="35" y="7"/>
                </a:lnTo>
                <a:lnTo>
                  <a:pt x="43" y="2"/>
                </a:lnTo>
                <a:lnTo>
                  <a:pt x="56" y="0"/>
                </a:lnTo>
                <a:lnTo>
                  <a:pt x="64" y="2"/>
                </a:lnTo>
                <a:lnTo>
                  <a:pt x="72" y="5"/>
                </a:lnTo>
                <a:lnTo>
                  <a:pt x="80" y="8"/>
                </a:lnTo>
                <a:lnTo>
                  <a:pt x="85" y="13"/>
                </a:lnTo>
                <a:lnTo>
                  <a:pt x="90" y="20"/>
                </a:lnTo>
                <a:lnTo>
                  <a:pt x="92" y="29"/>
                </a:lnTo>
                <a:lnTo>
                  <a:pt x="95" y="41"/>
                </a:lnTo>
                <a:lnTo>
                  <a:pt x="95" y="57"/>
                </a:lnTo>
                <a:lnTo>
                  <a:pt x="95" y="145"/>
                </a:lnTo>
                <a:lnTo>
                  <a:pt x="75" y="145"/>
                </a:lnTo>
                <a:lnTo>
                  <a:pt x="75" y="59"/>
                </a:lnTo>
                <a:lnTo>
                  <a:pt x="74" y="44"/>
                </a:lnTo>
                <a:lnTo>
                  <a:pt x="72" y="36"/>
                </a:lnTo>
                <a:lnTo>
                  <a:pt x="69" y="29"/>
                </a:lnTo>
                <a:lnTo>
                  <a:pt x="64" y="25"/>
                </a:lnTo>
                <a:lnTo>
                  <a:pt x="58" y="21"/>
                </a:lnTo>
                <a:lnTo>
                  <a:pt x="51" y="21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8" name="Freeform 2210"/>
          <p:cNvSpPr>
            <a:spLocks/>
          </p:cNvSpPr>
          <p:nvPr/>
        </p:nvSpPr>
        <p:spPr bwMode="auto">
          <a:xfrm>
            <a:off x="15281275" y="28905200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3"/>
              </a:cxn>
              <a:cxn ang="0">
                <a:pos x="56" y="102"/>
              </a:cxn>
              <a:cxn ang="0">
                <a:pos x="60" y="87"/>
              </a:cxn>
              <a:cxn ang="0">
                <a:pos x="87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3"/>
                </a:lnTo>
                <a:lnTo>
                  <a:pt x="56" y="102"/>
                </a:lnTo>
                <a:lnTo>
                  <a:pt x="60" y="87"/>
                </a:lnTo>
                <a:lnTo>
                  <a:pt x="87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79" name="Freeform 2211"/>
          <p:cNvSpPr>
            <a:spLocks noEditPoints="1"/>
          </p:cNvSpPr>
          <p:nvPr/>
        </p:nvSpPr>
        <p:spPr bwMode="auto">
          <a:xfrm>
            <a:off x="15465425" y="28900438"/>
            <a:ext cx="290513" cy="236538"/>
          </a:xfrm>
          <a:custGeom>
            <a:avLst/>
            <a:gdLst/>
            <a:ahLst/>
            <a:cxnLst>
              <a:cxn ang="0">
                <a:pos x="175" y="122"/>
              </a:cxn>
              <a:cxn ang="0">
                <a:pos x="148" y="145"/>
              </a:cxn>
              <a:cxn ang="0">
                <a:pos x="117" y="147"/>
              </a:cxn>
              <a:cxn ang="0">
                <a:pos x="96" y="134"/>
              </a:cxn>
              <a:cxn ang="0">
                <a:pos x="77" y="134"/>
              </a:cxn>
              <a:cxn ang="0">
                <a:pos x="39" y="149"/>
              </a:cxn>
              <a:cxn ang="0">
                <a:pos x="11" y="137"/>
              </a:cxn>
              <a:cxn ang="0">
                <a:pos x="0" y="108"/>
              </a:cxn>
              <a:cxn ang="0">
                <a:pos x="6" y="87"/>
              </a:cxn>
              <a:cxn ang="0">
                <a:pos x="21" y="70"/>
              </a:cxn>
              <a:cxn ang="0">
                <a:pos x="52" y="62"/>
              </a:cxn>
              <a:cxn ang="0">
                <a:pos x="78" y="56"/>
              </a:cxn>
              <a:cxn ang="0">
                <a:pos x="78" y="34"/>
              </a:cxn>
              <a:cxn ang="0">
                <a:pos x="65" y="21"/>
              </a:cxn>
              <a:cxn ang="0">
                <a:pos x="41" y="21"/>
              </a:cxn>
              <a:cxn ang="0">
                <a:pos x="26" y="33"/>
              </a:cxn>
              <a:cxn ang="0">
                <a:pos x="3" y="44"/>
              </a:cxn>
              <a:cxn ang="0">
                <a:pos x="19" y="12"/>
              </a:cxn>
              <a:cxn ang="0">
                <a:pos x="54" y="0"/>
              </a:cxn>
              <a:cxn ang="0">
                <a:pos x="80" y="5"/>
              </a:cxn>
              <a:cxn ang="0">
                <a:pos x="93" y="20"/>
              </a:cxn>
              <a:cxn ang="0">
                <a:pos x="119" y="2"/>
              </a:cxn>
              <a:cxn ang="0">
                <a:pos x="145" y="2"/>
              </a:cxn>
              <a:cxn ang="0">
                <a:pos x="166" y="18"/>
              </a:cxn>
              <a:cxn ang="0">
                <a:pos x="181" y="51"/>
              </a:cxn>
              <a:cxn ang="0">
                <a:pos x="183" y="80"/>
              </a:cxn>
              <a:cxn ang="0">
                <a:pos x="99" y="98"/>
              </a:cxn>
              <a:cxn ang="0">
                <a:pos x="108" y="116"/>
              </a:cxn>
              <a:cxn ang="0">
                <a:pos x="122" y="127"/>
              </a:cxn>
              <a:cxn ang="0">
                <a:pos x="142" y="127"/>
              </a:cxn>
              <a:cxn ang="0">
                <a:pos x="158" y="111"/>
              </a:cxn>
              <a:cxn ang="0">
                <a:pos x="181" y="101"/>
              </a:cxn>
              <a:cxn ang="0">
                <a:pos x="161" y="60"/>
              </a:cxn>
              <a:cxn ang="0">
                <a:pos x="152" y="29"/>
              </a:cxn>
              <a:cxn ang="0">
                <a:pos x="130" y="20"/>
              </a:cxn>
              <a:cxn ang="0">
                <a:pos x="108" y="31"/>
              </a:cxn>
              <a:cxn ang="0">
                <a:pos x="98" y="60"/>
              </a:cxn>
              <a:cxn ang="0">
                <a:pos x="67" y="78"/>
              </a:cxn>
              <a:cxn ang="0">
                <a:pos x="34" y="87"/>
              </a:cxn>
              <a:cxn ang="0">
                <a:pos x="23" y="98"/>
              </a:cxn>
              <a:cxn ang="0">
                <a:pos x="23" y="116"/>
              </a:cxn>
              <a:cxn ang="0">
                <a:pos x="34" y="127"/>
              </a:cxn>
              <a:cxn ang="0">
                <a:pos x="55" y="127"/>
              </a:cxn>
              <a:cxn ang="0">
                <a:pos x="73" y="113"/>
              </a:cxn>
              <a:cxn ang="0">
                <a:pos x="78" y="93"/>
              </a:cxn>
            </a:cxnLst>
            <a:rect l="0" t="0" r="r" b="b"/>
            <a:pathLst>
              <a:path w="183" h="149">
                <a:moveTo>
                  <a:pt x="181" y="101"/>
                </a:moveTo>
                <a:lnTo>
                  <a:pt x="175" y="122"/>
                </a:lnTo>
                <a:lnTo>
                  <a:pt x="163" y="136"/>
                </a:lnTo>
                <a:lnTo>
                  <a:pt x="148" y="145"/>
                </a:lnTo>
                <a:lnTo>
                  <a:pt x="130" y="149"/>
                </a:lnTo>
                <a:lnTo>
                  <a:pt x="117" y="147"/>
                </a:lnTo>
                <a:lnTo>
                  <a:pt x="106" y="142"/>
                </a:lnTo>
                <a:lnTo>
                  <a:pt x="96" y="134"/>
                </a:lnTo>
                <a:lnTo>
                  <a:pt x="88" y="121"/>
                </a:lnTo>
                <a:lnTo>
                  <a:pt x="77" y="134"/>
                </a:lnTo>
                <a:lnTo>
                  <a:pt x="52" y="147"/>
                </a:lnTo>
                <a:lnTo>
                  <a:pt x="39" y="149"/>
                </a:lnTo>
                <a:lnTo>
                  <a:pt x="23" y="145"/>
                </a:lnTo>
                <a:lnTo>
                  <a:pt x="11" y="137"/>
                </a:lnTo>
                <a:lnTo>
                  <a:pt x="2" y="124"/>
                </a:lnTo>
                <a:lnTo>
                  <a:pt x="0" y="108"/>
                </a:lnTo>
                <a:lnTo>
                  <a:pt x="2" y="96"/>
                </a:lnTo>
                <a:lnTo>
                  <a:pt x="6" y="87"/>
                </a:lnTo>
                <a:lnTo>
                  <a:pt x="11" y="77"/>
                </a:lnTo>
                <a:lnTo>
                  <a:pt x="21" y="70"/>
                </a:lnTo>
                <a:lnTo>
                  <a:pt x="31" y="65"/>
                </a:lnTo>
                <a:lnTo>
                  <a:pt x="52" y="62"/>
                </a:lnTo>
                <a:lnTo>
                  <a:pt x="67" y="59"/>
                </a:lnTo>
                <a:lnTo>
                  <a:pt x="78" y="56"/>
                </a:lnTo>
                <a:lnTo>
                  <a:pt x="78" y="51"/>
                </a:lnTo>
                <a:lnTo>
                  <a:pt x="78" y="34"/>
                </a:lnTo>
                <a:lnTo>
                  <a:pt x="73" y="26"/>
                </a:lnTo>
                <a:lnTo>
                  <a:pt x="65" y="21"/>
                </a:lnTo>
                <a:lnTo>
                  <a:pt x="54" y="20"/>
                </a:lnTo>
                <a:lnTo>
                  <a:pt x="41" y="21"/>
                </a:lnTo>
                <a:lnTo>
                  <a:pt x="33" y="26"/>
                </a:lnTo>
                <a:lnTo>
                  <a:pt x="26" y="33"/>
                </a:lnTo>
                <a:lnTo>
                  <a:pt x="23" y="47"/>
                </a:lnTo>
                <a:lnTo>
                  <a:pt x="3" y="44"/>
                </a:lnTo>
                <a:lnTo>
                  <a:pt x="10" y="23"/>
                </a:lnTo>
                <a:lnTo>
                  <a:pt x="19" y="12"/>
                </a:lnTo>
                <a:lnTo>
                  <a:pt x="34" y="2"/>
                </a:lnTo>
                <a:lnTo>
                  <a:pt x="54" y="0"/>
                </a:lnTo>
                <a:lnTo>
                  <a:pt x="68" y="2"/>
                </a:lnTo>
                <a:lnTo>
                  <a:pt x="80" y="5"/>
                </a:lnTo>
                <a:lnTo>
                  <a:pt x="88" y="12"/>
                </a:lnTo>
                <a:lnTo>
                  <a:pt x="93" y="20"/>
                </a:lnTo>
                <a:lnTo>
                  <a:pt x="101" y="12"/>
                </a:lnTo>
                <a:lnTo>
                  <a:pt x="119" y="2"/>
                </a:lnTo>
                <a:lnTo>
                  <a:pt x="130" y="0"/>
                </a:lnTo>
                <a:lnTo>
                  <a:pt x="145" y="2"/>
                </a:lnTo>
                <a:lnTo>
                  <a:pt x="157" y="8"/>
                </a:lnTo>
                <a:lnTo>
                  <a:pt x="166" y="18"/>
                </a:lnTo>
                <a:lnTo>
                  <a:pt x="175" y="33"/>
                </a:lnTo>
                <a:lnTo>
                  <a:pt x="181" y="51"/>
                </a:lnTo>
                <a:lnTo>
                  <a:pt x="183" y="72"/>
                </a:lnTo>
                <a:lnTo>
                  <a:pt x="183" y="80"/>
                </a:lnTo>
                <a:lnTo>
                  <a:pt x="98" y="80"/>
                </a:lnTo>
                <a:lnTo>
                  <a:pt x="99" y="98"/>
                </a:lnTo>
                <a:lnTo>
                  <a:pt x="103" y="108"/>
                </a:lnTo>
                <a:lnTo>
                  <a:pt x="108" y="116"/>
                </a:lnTo>
                <a:lnTo>
                  <a:pt x="114" y="122"/>
                </a:lnTo>
                <a:lnTo>
                  <a:pt x="122" y="127"/>
                </a:lnTo>
                <a:lnTo>
                  <a:pt x="132" y="129"/>
                </a:lnTo>
                <a:lnTo>
                  <a:pt x="142" y="127"/>
                </a:lnTo>
                <a:lnTo>
                  <a:pt x="150" y="121"/>
                </a:lnTo>
                <a:lnTo>
                  <a:pt x="158" y="111"/>
                </a:lnTo>
                <a:lnTo>
                  <a:pt x="161" y="98"/>
                </a:lnTo>
                <a:lnTo>
                  <a:pt x="181" y="101"/>
                </a:lnTo>
                <a:close/>
                <a:moveTo>
                  <a:pt x="98" y="60"/>
                </a:moveTo>
                <a:lnTo>
                  <a:pt x="161" y="60"/>
                </a:lnTo>
                <a:lnTo>
                  <a:pt x="160" y="41"/>
                </a:lnTo>
                <a:lnTo>
                  <a:pt x="152" y="29"/>
                </a:lnTo>
                <a:lnTo>
                  <a:pt x="144" y="21"/>
                </a:lnTo>
                <a:lnTo>
                  <a:pt x="130" y="20"/>
                </a:lnTo>
                <a:lnTo>
                  <a:pt x="117" y="21"/>
                </a:lnTo>
                <a:lnTo>
                  <a:pt x="108" y="31"/>
                </a:lnTo>
                <a:lnTo>
                  <a:pt x="101" y="43"/>
                </a:lnTo>
                <a:lnTo>
                  <a:pt x="98" y="60"/>
                </a:lnTo>
                <a:close/>
                <a:moveTo>
                  <a:pt x="80" y="74"/>
                </a:moveTo>
                <a:lnTo>
                  <a:pt x="67" y="78"/>
                </a:lnTo>
                <a:lnTo>
                  <a:pt x="44" y="83"/>
                </a:lnTo>
                <a:lnTo>
                  <a:pt x="34" y="87"/>
                </a:lnTo>
                <a:lnTo>
                  <a:pt x="28" y="90"/>
                </a:lnTo>
                <a:lnTo>
                  <a:pt x="23" y="98"/>
                </a:lnTo>
                <a:lnTo>
                  <a:pt x="21" y="106"/>
                </a:lnTo>
                <a:lnTo>
                  <a:pt x="23" y="116"/>
                </a:lnTo>
                <a:lnTo>
                  <a:pt x="28" y="122"/>
                </a:lnTo>
                <a:lnTo>
                  <a:pt x="34" y="127"/>
                </a:lnTo>
                <a:lnTo>
                  <a:pt x="44" y="129"/>
                </a:lnTo>
                <a:lnTo>
                  <a:pt x="55" y="127"/>
                </a:lnTo>
                <a:lnTo>
                  <a:pt x="65" y="121"/>
                </a:lnTo>
                <a:lnTo>
                  <a:pt x="73" y="113"/>
                </a:lnTo>
                <a:lnTo>
                  <a:pt x="78" y="103"/>
                </a:lnTo>
                <a:lnTo>
                  <a:pt x="78" y="93"/>
                </a:lnTo>
                <a:lnTo>
                  <a:pt x="8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0" name="Freeform 2212"/>
          <p:cNvSpPr>
            <a:spLocks/>
          </p:cNvSpPr>
          <p:nvPr/>
        </p:nvSpPr>
        <p:spPr bwMode="auto">
          <a:xfrm>
            <a:off x="15792450" y="28900438"/>
            <a:ext cx="1000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5"/>
              </a:cxn>
              <a:cxn ang="0">
                <a:pos x="24" y="12"/>
              </a:cxn>
              <a:cxn ang="0">
                <a:pos x="31" y="5"/>
              </a:cxn>
              <a:cxn ang="0">
                <a:pos x="35" y="2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31"/>
              </a:cxn>
              <a:cxn ang="0">
                <a:pos x="48" y="26"/>
              </a:cxn>
              <a:cxn ang="0">
                <a:pos x="42" y="25"/>
              </a:cxn>
              <a:cxn ang="0">
                <a:pos x="35" y="26"/>
              </a:cxn>
              <a:cxn ang="0">
                <a:pos x="31" y="29"/>
              </a:cxn>
              <a:cxn ang="0">
                <a:pos x="26" y="34"/>
              </a:cxn>
              <a:cxn ang="0">
                <a:pos x="22" y="43"/>
              </a:cxn>
              <a:cxn ang="0">
                <a:pos x="19" y="56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3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5"/>
                </a:lnTo>
                <a:lnTo>
                  <a:pt x="24" y="12"/>
                </a:lnTo>
                <a:lnTo>
                  <a:pt x="31" y="5"/>
                </a:lnTo>
                <a:lnTo>
                  <a:pt x="35" y="2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31"/>
                </a:lnTo>
                <a:lnTo>
                  <a:pt x="48" y="26"/>
                </a:lnTo>
                <a:lnTo>
                  <a:pt x="42" y="25"/>
                </a:lnTo>
                <a:lnTo>
                  <a:pt x="35" y="26"/>
                </a:lnTo>
                <a:lnTo>
                  <a:pt x="31" y="29"/>
                </a:lnTo>
                <a:lnTo>
                  <a:pt x="26" y="34"/>
                </a:lnTo>
                <a:lnTo>
                  <a:pt x="22" y="43"/>
                </a:lnTo>
                <a:lnTo>
                  <a:pt x="19" y="56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1" name="Freeform 2213"/>
          <p:cNvSpPr>
            <a:spLocks noEditPoints="1"/>
          </p:cNvSpPr>
          <p:nvPr/>
        </p:nvSpPr>
        <p:spPr bwMode="auto">
          <a:xfrm>
            <a:off x="15900400" y="28900438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7" y="137"/>
              </a:cxn>
              <a:cxn ang="0">
                <a:pos x="74" y="145"/>
              </a:cxn>
              <a:cxn ang="0">
                <a:pos x="54" y="149"/>
              </a:cxn>
              <a:cxn ang="0">
                <a:pos x="42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2"/>
              </a:cxn>
              <a:cxn ang="0">
                <a:pos x="91" y="20"/>
              </a:cxn>
              <a:cxn ang="0">
                <a:pos x="98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1" y="126"/>
              </a:cxn>
              <a:cxn ang="0">
                <a:pos x="54" y="129"/>
              </a:cxn>
              <a:cxn ang="0">
                <a:pos x="65" y="127"/>
              </a:cxn>
              <a:cxn ang="0">
                <a:pos x="80" y="113"/>
              </a:cxn>
              <a:cxn ang="0">
                <a:pos x="85" y="100"/>
              </a:cxn>
              <a:cxn ang="0">
                <a:pos x="21" y="60"/>
              </a:cxn>
              <a:cxn ang="0">
                <a:pos x="85" y="60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1"/>
              </a:cxn>
              <a:cxn ang="0">
                <a:pos x="31" y="31"/>
              </a:cxn>
              <a:cxn ang="0">
                <a:pos x="23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6" y="103"/>
                </a:lnTo>
                <a:lnTo>
                  <a:pt x="100" y="122"/>
                </a:lnTo>
                <a:lnTo>
                  <a:pt x="87" y="137"/>
                </a:lnTo>
                <a:lnTo>
                  <a:pt x="74" y="145"/>
                </a:lnTo>
                <a:lnTo>
                  <a:pt x="54" y="149"/>
                </a:lnTo>
                <a:lnTo>
                  <a:pt x="42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3"/>
                </a:lnTo>
                <a:lnTo>
                  <a:pt x="0" y="75"/>
                </a:ln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2"/>
                </a:lnTo>
                <a:lnTo>
                  <a:pt x="91" y="20"/>
                </a:lnTo>
                <a:lnTo>
                  <a:pt x="98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1" y="126"/>
                </a:lnTo>
                <a:lnTo>
                  <a:pt x="54" y="129"/>
                </a:lnTo>
                <a:lnTo>
                  <a:pt x="65" y="127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0"/>
                </a:moveTo>
                <a:lnTo>
                  <a:pt x="85" y="60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1"/>
                </a:lnTo>
                <a:lnTo>
                  <a:pt x="31" y="31"/>
                </a:lnTo>
                <a:lnTo>
                  <a:pt x="23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2" name="Freeform 2214"/>
          <p:cNvSpPr>
            <a:spLocks/>
          </p:cNvSpPr>
          <p:nvPr/>
        </p:nvSpPr>
        <p:spPr bwMode="auto">
          <a:xfrm>
            <a:off x="16108363" y="28900438"/>
            <a:ext cx="1476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3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2"/>
              </a:cxn>
              <a:cxn ang="0">
                <a:pos x="71" y="5"/>
              </a:cxn>
              <a:cxn ang="0">
                <a:pos x="78" y="8"/>
              </a:cxn>
              <a:cxn ang="0">
                <a:pos x="84" y="13"/>
              </a:cxn>
              <a:cxn ang="0">
                <a:pos x="88" y="20"/>
              </a:cxn>
              <a:cxn ang="0">
                <a:pos x="91" y="29"/>
              </a:cxn>
              <a:cxn ang="0">
                <a:pos x="93" y="41"/>
              </a:cxn>
              <a:cxn ang="0">
                <a:pos x="93" y="57"/>
              </a:cxn>
              <a:cxn ang="0">
                <a:pos x="93" y="145"/>
              </a:cxn>
              <a:cxn ang="0">
                <a:pos x="73" y="145"/>
              </a:cxn>
              <a:cxn ang="0">
                <a:pos x="73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29"/>
              </a:cxn>
              <a:cxn ang="0">
                <a:pos x="63" y="25"/>
              </a:cxn>
              <a:cxn ang="0">
                <a:pos x="57" y="21"/>
              </a:cxn>
              <a:cxn ang="0">
                <a:pos x="50" y="21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93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3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2"/>
                </a:lnTo>
                <a:lnTo>
                  <a:pt x="71" y="5"/>
                </a:lnTo>
                <a:lnTo>
                  <a:pt x="78" y="8"/>
                </a:lnTo>
                <a:lnTo>
                  <a:pt x="84" y="13"/>
                </a:lnTo>
                <a:lnTo>
                  <a:pt x="88" y="20"/>
                </a:lnTo>
                <a:lnTo>
                  <a:pt x="91" y="29"/>
                </a:lnTo>
                <a:lnTo>
                  <a:pt x="93" y="41"/>
                </a:lnTo>
                <a:lnTo>
                  <a:pt x="93" y="57"/>
                </a:lnTo>
                <a:lnTo>
                  <a:pt x="93" y="145"/>
                </a:lnTo>
                <a:lnTo>
                  <a:pt x="73" y="145"/>
                </a:lnTo>
                <a:lnTo>
                  <a:pt x="73" y="59"/>
                </a:lnTo>
                <a:lnTo>
                  <a:pt x="73" y="44"/>
                </a:lnTo>
                <a:lnTo>
                  <a:pt x="71" y="36"/>
                </a:lnTo>
                <a:lnTo>
                  <a:pt x="68" y="29"/>
                </a:lnTo>
                <a:lnTo>
                  <a:pt x="63" y="25"/>
                </a:lnTo>
                <a:lnTo>
                  <a:pt x="57" y="21"/>
                </a:lnTo>
                <a:lnTo>
                  <a:pt x="50" y="21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3" name="Freeform 2215"/>
          <p:cNvSpPr>
            <a:spLocks noEditPoints="1"/>
          </p:cNvSpPr>
          <p:nvPr/>
        </p:nvSpPr>
        <p:spPr bwMode="auto">
          <a:xfrm>
            <a:off x="16294100" y="28819475"/>
            <a:ext cx="158750" cy="317500"/>
          </a:xfrm>
          <a:custGeom>
            <a:avLst/>
            <a:gdLst/>
            <a:ahLst/>
            <a:cxnLst>
              <a:cxn ang="0">
                <a:pos x="82" y="196"/>
              </a:cxn>
              <a:cxn ang="0">
                <a:pos x="82" y="178"/>
              </a:cxn>
              <a:cxn ang="0">
                <a:pos x="75" y="188"/>
              </a:cxn>
              <a:cxn ang="0">
                <a:pos x="69" y="193"/>
              </a:cxn>
              <a:cxn ang="0">
                <a:pos x="59" y="198"/>
              </a:cxn>
              <a:cxn ang="0">
                <a:pos x="51" y="200"/>
              </a:cxn>
              <a:cxn ang="0">
                <a:pos x="39" y="198"/>
              </a:cxn>
              <a:cxn ang="0">
                <a:pos x="23" y="188"/>
              </a:cxn>
              <a:cxn ang="0">
                <a:pos x="15" y="180"/>
              </a:cxn>
              <a:cxn ang="0">
                <a:pos x="8" y="169"/>
              </a:cxn>
              <a:cxn ang="0">
                <a:pos x="0" y="142"/>
              </a:cxn>
              <a:cxn ang="0">
                <a:pos x="0" y="125"/>
              </a:cxn>
              <a:cxn ang="0">
                <a:pos x="0" y="102"/>
              </a:cxn>
              <a:cxn ang="0">
                <a:pos x="7" y="84"/>
              </a:cxn>
              <a:cxn ang="0">
                <a:pos x="13" y="69"/>
              </a:cxn>
              <a:cxn ang="0">
                <a:pos x="25" y="59"/>
              </a:cxn>
              <a:cxn ang="0">
                <a:pos x="36" y="53"/>
              </a:cxn>
              <a:cxn ang="0">
                <a:pos x="49" y="51"/>
              </a:cxn>
              <a:cxn ang="0">
                <a:pos x="59" y="53"/>
              </a:cxn>
              <a:cxn ang="0">
                <a:pos x="67" y="56"/>
              </a:cxn>
              <a:cxn ang="0">
                <a:pos x="75" y="63"/>
              </a:cxn>
              <a:cxn ang="0">
                <a:pos x="80" y="71"/>
              </a:cxn>
              <a:cxn ang="0">
                <a:pos x="80" y="0"/>
              </a:cxn>
              <a:cxn ang="0">
                <a:pos x="100" y="0"/>
              </a:cxn>
              <a:cxn ang="0">
                <a:pos x="100" y="196"/>
              </a:cxn>
              <a:cxn ang="0">
                <a:pos x="82" y="196"/>
              </a:cxn>
              <a:cxn ang="0">
                <a:pos x="20" y="126"/>
              </a:cxn>
              <a:cxn ang="0">
                <a:pos x="21" y="151"/>
              </a:cxn>
              <a:cxn ang="0">
                <a:pos x="29" y="165"/>
              </a:cxn>
              <a:cxn ang="0">
                <a:pos x="39" y="177"/>
              </a:cxn>
              <a:cxn ang="0">
                <a:pos x="51" y="180"/>
              </a:cxn>
              <a:cxn ang="0">
                <a:pos x="64" y="177"/>
              </a:cxn>
              <a:cxn ang="0">
                <a:pos x="74" y="167"/>
              </a:cxn>
              <a:cxn ang="0">
                <a:pos x="80" y="152"/>
              </a:cxn>
              <a:cxn ang="0">
                <a:pos x="82" y="128"/>
              </a:cxn>
              <a:cxn ang="0">
                <a:pos x="80" y="102"/>
              </a:cxn>
              <a:cxn ang="0">
                <a:pos x="74" y="85"/>
              </a:cxn>
              <a:cxn ang="0">
                <a:pos x="64" y="74"/>
              </a:cxn>
              <a:cxn ang="0">
                <a:pos x="49" y="71"/>
              </a:cxn>
              <a:cxn ang="0">
                <a:pos x="38" y="74"/>
              </a:cxn>
              <a:cxn ang="0">
                <a:pos x="28" y="84"/>
              </a:cxn>
              <a:cxn ang="0">
                <a:pos x="21" y="100"/>
              </a:cxn>
              <a:cxn ang="0">
                <a:pos x="20" y="126"/>
              </a:cxn>
            </a:cxnLst>
            <a:rect l="0" t="0" r="r" b="b"/>
            <a:pathLst>
              <a:path w="100" h="200">
                <a:moveTo>
                  <a:pt x="82" y="196"/>
                </a:moveTo>
                <a:lnTo>
                  <a:pt x="82" y="178"/>
                </a:lnTo>
                <a:lnTo>
                  <a:pt x="75" y="188"/>
                </a:lnTo>
                <a:lnTo>
                  <a:pt x="69" y="193"/>
                </a:lnTo>
                <a:lnTo>
                  <a:pt x="59" y="198"/>
                </a:lnTo>
                <a:lnTo>
                  <a:pt x="51" y="200"/>
                </a:lnTo>
                <a:lnTo>
                  <a:pt x="39" y="198"/>
                </a:lnTo>
                <a:lnTo>
                  <a:pt x="23" y="188"/>
                </a:lnTo>
                <a:lnTo>
                  <a:pt x="15" y="180"/>
                </a:lnTo>
                <a:lnTo>
                  <a:pt x="8" y="169"/>
                </a:lnTo>
                <a:lnTo>
                  <a:pt x="0" y="142"/>
                </a:lnTo>
                <a:lnTo>
                  <a:pt x="0" y="125"/>
                </a:lnTo>
                <a:lnTo>
                  <a:pt x="0" y="102"/>
                </a:lnTo>
                <a:lnTo>
                  <a:pt x="7" y="84"/>
                </a:lnTo>
                <a:lnTo>
                  <a:pt x="13" y="69"/>
                </a:lnTo>
                <a:lnTo>
                  <a:pt x="25" y="59"/>
                </a:lnTo>
                <a:lnTo>
                  <a:pt x="36" y="53"/>
                </a:lnTo>
                <a:lnTo>
                  <a:pt x="49" y="51"/>
                </a:lnTo>
                <a:lnTo>
                  <a:pt x="59" y="53"/>
                </a:lnTo>
                <a:lnTo>
                  <a:pt x="67" y="56"/>
                </a:lnTo>
                <a:lnTo>
                  <a:pt x="75" y="63"/>
                </a:lnTo>
                <a:lnTo>
                  <a:pt x="80" y="71"/>
                </a:lnTo>
                <a:lnTo>
                  <a:pt x="80" y="0"/>
                </a:lnTo>
                <a:lnTo>
                  <a:pt x="100" y="0"/>
                </a:lnTo>
                <a:lnTo>
                  <a:pt x="100" y="196"/>
                </a:lnTo>
                <a:lnTo>
                  <a:pt x="82" y="196"/>
                </a:lnTo>
                <a:close/>
                <a:moveTo>
                  <a:pt x="20" y="126"/>
                </a:moveTo>
                <a:lnTo>
                  <a:pt x="21" y="151"/>
                </a:lnTo>
                <a:lnTo>
                  <a:pt x="29" y="165"/>
                </a:lnTo>
                <a:lnTo>
                  <a:pt x="39" y="177"/>
                </a:lnTo>
                <a:lnTo>
                  <a:pt x="51" y="180"/>
                </a:lnTo>
                <a:lnTo>
                  <a:pt x="64" y="177"/>
                </a:lnTo>
                <a:lnTo>
                  <a:pt x="74" y="167"/>
                </a:lnTo>
                <a:lnTo>
                  <a:pt x="80" y="152"/>
                </a:lnTo>
                <a:lnTo>
                  <a:pt x="82" y="128"/>
                </a:lnTo>
                <a:lnTo>
                  <a:pt x="80" y="102"/>
                </a:lnTo>
                <a:lnTo>
                  <a:pt x="74" y="85"/>
                </a:lnTo>
                <a:lnTo>
                  <a:pt x="64" y="74"/>
                </a:lnTo>
                <a:lnTo>
                  <a:pt x="49" y="71"/>
                </a:lnTo>
                <a:lnTo>
                  <a:pt x="38" y="74"/>
                </a:lnTo>
                <a:lnTo>
                  <a:pt x="28" y="84"/>
                </a:lnTo>
                <a:lnTo>
                  <a:pt x="21" y="100"/>
                </a:lnTo>
                <a:lnTo>
                  <a:pt x="20" y="12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4" name="Freeform 2216"/>
          <p:cNvSpPr>
            <a:spLocks noEditPoints="1"/>
          </p:cNvSpPr>
          <p:nvPr/>
        </p:nvSpPr>
        <p:spPr bwMode="auto">
          <a:xfrm>
            <a:off x="16490950" y="28900438"/>
            <a:ext cx="168275" cy="236538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5"/>
              </a:cxn>
              <a:cxn ang="0">
                <a:pos x="56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2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3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1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6" h="149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5"/>
                </a:lnTo>
                <a:lnTo>
                  <a:pt x="56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5" y="20"/>
                </a:lnTo>
                <a:lnTo>
                  <a:pt x="23" y="12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3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1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5" name="Freeform 2217"/>
          <p:cNvSpPr>
            <a:spLocks/>
          </p:cNvSpPr>
          <p:nvPr/>
        </p:nvSpPr>
        <p:spPr bwMode="auto">
          <a:xfrm>
            <a:off x="16778288" y="28814713"/>
            <a:ext cx="109538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2" y="18"/>
              </a:cxn>
              <a:cxn ang="0">
                <a:pos x="25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9" y="2"/>
              </a:cxn>
              <a:cxn ang="0">
                <a:pos x="69" y="3"/>
              </a:cxn>
              <a:cxn ang="0">
                <a:pos x="66" y="25"/>
              </a:cxn>
              <a:cxn ang="0">
                <a:pos x="59" y="23"/>
              </a:cxn>
              <a:cxn ang="0">
                <a:pos x="54" y="23"/>
              </a:cxn>
              <a:cxn ang="0">
                <a:pos x="46" y="23"/>
              </a:cxn>
              <a:cxn ang="0">
                <a:pos x="41" y="28"/>
              </a:cxn>
              <a:cxn ang="0">
                <a:pos x="38" y="33"/>
              </a:cxn>
              <a:cxn ang="0">
                <a:pos x="38" y="44"/>
              </a:cxn>
              <a:cxn ang="0">
                <a:pos x="38" y="57"/>
              </a:cxn>
              <a:cxn ang="0">
                <a:pos x="61" y="57"/>
              </a:cxn>
              <a:cxn ang="0">
                <a:pos x="61" y="77"/>
              </a:cxn>
              <a:cxn ang="0">
                <a:pos x="38" y="77"/>
              </a:cxn>
              <a:cxn ang="0">
                <a:pos x="38" y="199"/>
              </a:cxn>
              <a:cxn ang="0">
                <a:pos x="18" y="199"/>
              </a:cxn>
            </a:cxnLst>
            <a:rect l="0" t="0" r="r" b="b"/>
            <a:pathLst>
              <a:path w="69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2" y="18"/>
                </a:lnTo>
                <a:lnTo>
                  <a:pt x="25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9" y="2"/>
                </a:lnTo>
                <a:lnTo>
                  <a:pt x="69" y="3"/>
                </a:lnTo>
                <a:lnTo>
                  <a:pt x="66" y="25"/>
                </a:lnTo>
                <a:lnTo>
                  <a:pt x="59" y="23"/>
                </a:lnTo>
                <a:lnTo>
                  <a:pt x="54" y="23"/>
                </a:lnTo>
                <a:lnTo>
                  <a:pt x="46" y="23"/>
                </a:lnTo>
                <a:lnTo>
                  <a:pt x="41" y="28"/>
                </a:lnTo>
                <a:lnTo>
                  <a:pt x="38" y="33"/>
                </a:lnTo>
                <a:lnTo>
                  <a:pt x="38" y="44"/>
                </a:lnTo>
                <a:lnTo>
                  <a:pt x="38" y="57"/>
                </a:lnTo>
                <a:lnTo>
                  <a:pt x="61" y="57"/>
                </a:lnTo>
                <a:lnTo>
                  <a:pt x="61" y="77"/>
                </a:lnTo>
                <a:lnTo>
                  <a:pt x="38" y="77"/>
                </a:lnTo>
                <a:lnTo>
                  <a:pt x="38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6" name="Freeform 2218"/>
          <p:cNvSpPr>
            <a:spLocks noEditPoints="1"/>
          </p:cNvSpPr>
          <p:nvPr/>
        </p:nvSpPr>
        <p:spPr bwMode="auto">
          <a:xfrm>
            <a:off x="16884650" y="28900438"/>
            <a:ext cx="171450" cy="236538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0" y="57"/>
              </a:cxn>
              <a:cxn ang="0">
                <a:pos x="8" y="29"/>
              </a:cxn>
              <a:cxn ang="0">
                <a:pos x="15" y="20"/>
              </a:cxn>
              <a:cxn ang="0">
                <a:pos x="23" y="10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0"/>
              </a:cxn>
              <a:cxn ang="0">
                <a:pos x="93" y="20"/>
              </a:cxn>
              <a:cxn ang="0">
                <a:pos x="100" y="29"/>
              </a:cxn>
              <a:cxn ang="0">
                <a:pos x="108" y="56"/>
              </a:cxn>
              <a:cxn ang="0">
                <a:pos x="108" y="74"/>
              </a:cxn>
              <a:cxn ang="0">
                <a:pos x="108" y="91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5" y="147"/>
              </a:cxn>
              <a:cxn ang="0">
                <a:pos x="54" y="149"/>
              </a:cxn>
              <a:cxn ang="0">
                <a:pos x="43" y="147"/>
              </a:cxn>
              <a:cxn ang="0">
                <a:pos x="23" y="137"/>
              </a:cxn>
              <a:cxn ang="0">
                <a:pos x="17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4"/>
              </a:cxn>
              <a:cxn ang="0">
                <a:pos x="20" y="74"/>
              </a:cxn>
              <a:cxn ang="0">
                <a:pos x="21" y="100"/>
              </a:cxn>
              <a:cxn ang="0">
                <a:pos x="30" y="114"/>
              </a:cxn>
              <a:cxn ang="0">
                <a:pos x="41" y="126"/>
              </a:cxn>
              <a:cxn ang="0">
                <a:pos x="56" y="129"/>
              </a:cxn>
              <a:cxn ang="0">
                <a:pos x="69" y="126"/>
              </a:cxn>
              <a:cxn ang="0">
                <a:pos x="79" y="114"/>
              </a:cxn>
              <a:cxn ang="0">
                <a:pos x="87" y="100"/>
              </a:cxn>
              <a:cxn ang="0">
                <a:pos x="88" y="74"/>
              </a:cxn>
              <a:cxn ang="0">
                <a:pos x="87" y="49"/>
              </a:cxn>
              <a:cxn ang="0">
                <a:pos x="79" y="34"/>
              </a:cxn>
              <a:cxn ang="0">
                <a:pos x="67" y="23"/>
              </a:cxn>
              <a:cxn ang="0">
                <a:pos x="54" y="20"/>
              </a:cxn>
              <a:cxn ang="0">
                <a:pos x="41" y="23"/>
              </a:cxn>
              <a:cxn ang="0">
                <a:pos x="30" y="34"/>
              </a:cxn>
              <a:cxn ang="0">
                <a:pos x="21" y="49"/>
              </a:cxn>
              <a:cxn ang="0">
                <a:pos x="20" y="74"/>
              </a:cxn>
            </a:cxnLst>
            <a:rect l="0" t="0" r="r" b="b"/>
            <a:pathLst>
              <a:path w="108" h="149">
                <a:moveTo>
                  <a:pt x="0" y="74"/>
                </a:moveTo>
                <a:lnTo>
                  <a:pt x="0" y="57"/>
                </a:lnTo>
                <a:lnTo>
                  <a:pt x="8" y="29"/>
                </a:lnTo>
                <a:lnTo>
                  <a:pt x="15" y="20"/>
                </a:lnTo>
                <a:lnTo>
                  <a:pt x="23" y="10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0"/>
                </a:lnTo>
                <a:lnTo>
                  <a:pt x="93" y="20"/>
                </a:lnTo>
                <a:lnTo>
                  <a:pt x="100" y="29"/>
                </a:lnTo>
                <a:lnTo>
                  <a:pt x="108" y="56"/>
                </a:lnTo>
                <a:lnTo>
                  <a:pt x="108" y="74"/>
                </a:lnTo>
                <a:lnTo>
                  <a:pt x="108" y="91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5" y="147"/>
                </a:lnTo>
                <a:lnTo>
                  <a:pt x="54" y="149"/>
                </a:lnTo>
                <a:lnTo>
                  <a:pt x="43" y="147"/>
                </a:lnTo>
                <a:lnTo>
                  <a:pt x="23" y="137"/>
                </a:lnTo>
                <a:lnTo>
                  <a:pt x="17" y="129"/>
                </a:lnTo>
                <a:lnTo>
                  <a:pt x="8" y="119"/>
                </a:lnTo>
                <a:lnTo>
                  <a:pt x="0" y="91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1" y="100"/>
                </a:lnTo>
                <a:lnTo>
                  <a:pt x="30" y="114"/>
                </a:lnTo>
                <a:lnTo>
                  <a:pt x="41" y="126"/>
                </a:lnTo>
                <a:lnTo>
                  <a:pt x="56" y="129"/>
                </a:lnTo>
                <a:lnTo>
                  <a:pt x="69" y="126"/>
                </a:lnTo>
                <a:lnTo>
                  <a:pt x="79" y="114"/>
                </a:lnTo>
                <a:lnTo>
                  <a:pt x="87" y="100"/>
                </a:lnTo>
                <a:lnTo>
                  <a:pt x="88" y="74"/>
                </a:lnTo>
                <a:lnTo>
                  <a:pt x="87" y="49"/>
                </a:lnTo>
                <a:lnTo>
                  <a:pt x="79" y="34"/>
                </a:lnTo>
                <a:lnTo>
                  <a:pt x="67" y="23"/>
                </a:lnTo>
                <a:lnTo>
                  <a:pt x="54" y="20"/>
                </a:lnTo>
                <a:lnTo>
                  <a:pt x="41" y="23"/>
                </a:lnTo>
                <a:lnTo>
                  <a:pt x="30" y="34"/>
                </a:lnTo>
                <a:lnTo>
                  <a:pt x="21" y="49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7" name="Freeform 2219"/>
          <p:cNvSpPr>
            <a:spLocks/>
          </p:cNvSpPr>
          <p:nvPr/>
        </p:nvSpPr>
        <p:spPr bwMode="auto">
          <a:xfrm>
            <a:off x="17094200" y="28900438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5" y="12"/>
              </a:cxn>
              <a:cxn ang="0">
                <a:pos x="30" y="5"/>
              </a:cxn>
              <a:cxn ang="0">
                <a:pos x="36" y="2"/>
              </a:cxn>
              <a:cxn ang="0">
                <a:pos x="43" y="0"/>
              </a:cxn>
              <a:cxn ang="0">
                <a:pos x="53" y="2"/>
              </a:cxn>
              <a:cxn ang="0">
                <a:pos x="62" y="8"/>
              </a:cxn>
              <a:cxn ang="0">
                <a:pos x="56" y="31"/>
              </a:cxn>
              <a:cxn ang="0">
                <a:pos x="49" y="26"/>
              </a:cxn>
              <a:cxn ang="0">
                <a:pos x="41" y="25"/>
              </a:cxn>
              <a:cxn ang="0">
                <a:pos x="36" y="26"/>
              </a:cxn>
              <a:cxn ang="0">
                <a:pos x="30" y="29"/>
              </a:cxn>
              <a:cxn ang="0">
                <a:pos x="27" y="34"/>
              </a:cxn>
              <a:cxn ang="0">
                <a:pos x="23" y="43"/>
              </a:cxn>
              <a:cxn ang="0">
                <a:pos x="20" y="56"/>
              </a:cxn>
              <a:cxn ang="0">
                <a:pos x="20" y="70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5" y="12"/>
                </a:lnTo>
                <a:lnTo>
                  <a:pt x="30" y="5"/>
                </a:lnTo>
                <a:lnTo>
                  <a:pt x="36" y="2"/>
                </a:lnTo>
                <a:lnTo>
                  <a:pt x="43" y="0"/>
                </a:lnTo>
                <a:lnTo>
                  <a:pt x="53" y="2"/>
                </a:lnTo>
                <a:lnTo>
                  <a:pt x="62" y="8"/>
                </a:lnTo>
                <a:lnTo>
                  <a:pt x="56" y="31"/>
                </a:lnTo>
                <a:lnTo>
                  <a:pt x="49" y="26"/>
                </a:lnTo>
                <a:lnTo>
                  <a:pt x="41" y="25"/>
                </a:lnTo>
                <a:lnTo>
                  <a:pt x="36" y="26"/>
                </a:lnTo>
                <a:lnTo>
                  <a:pt x="30" y="29"/>
                </a:lnTo>
                <a:lnTo>
                  <a:pt x="27" y="34"/>
                </a:lnTo>
                <a:lnTo>
                  <a:pt x="23" y="43"/>
                </a:lnTo>
                <a:lnTo>
                  <a:pt x="20" y="56"/>
                </a:lnTo>
                <a:lnTo>
                  <a:pt x="20" y="70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8" name="Freeform 2220"/>
          <p:cNvSpPr>
            <a:spLocks/>
          </p:cNvSpPr>
          <p:nvPr/>
        </p:nvSpPr>
        <p:spPr bwMode="auto">
          <a:xfrm>
            <a:off x="17200563" y="28900438"/>
            <a:ext cx="153988" cy="236538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20" y="100"/>
              </a:cxn>
              <a:cxn ang="0">
                <a:pos x="22" y="113"/>
              </a:cxn>
              <a:cxn ang="0">
                <a:pos x="28" y="121"/>
              </a:cxn>
              <a:cxn ang="0">
                <a:pos x="38" y="127"/>
              </a:cxn>
              <a:cxn ang="0">
                <a:pos x="49" y="129"/>
              </a:cxn>
              <a:cxn ang="0">
                <a:pos x="61" y="127"/>
              </a:cxn>
              <a:cxn ang="0">
                <a:pos x="69" y="122"/>
              </a:cxn>
              <a:cxn ang="0">
                <a:pos x="75" y="114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4" y="90"/>
              </a:cxn>
              <a:cxn ang="0">
                <a:pos x="49" y="85"/>
              </a:cxn>
              <a:cxn ang="0">
                <a:pos x="30" y="78"/>
              </a:cxn>
              <a:cxn ang="0">
                <a:pos x="20" y="74"/>
              </a:cxn>
              <a:cxn ang="0">
                <a:pos x="12" y="67"/>
              </a:cxn>
              <a:cxn ang="0">
                <a:pos x="7" y="60"/>
              </a:cxn>
              <a:cxn ang="0">
                <a:pos x="4" y="51"/>
              </a:cxn>
              <a:cxn ang="0">
                <a:pos x="4" y="41"/>
              </a:cxn>
              <a:cxn ang="0">
                <a:pos x="5" y="25"/>
              </a:cxn>
              <a:cxn ang="0">
                <a:pos x="15" y="12"/>
              </a:cxn>
              <a:cxn ang="0">
                <a:pos x="28" y="2"/>
              </a:cxn>
              <a:cxn ang="0">
                <a:pos x="46" y="0"/>
              </a:cxn>
              <a:cxn ang="0">
                <a:pos x="59" y="2"/>
              </a:cxn>
              <a:cxn ang="0">
                <a:pos x="69" y="5"/>
              </a:cxn>
              <a:cxn ang="0">
                <a:pos x="79" y="10"/>
              </a:cxn>
              <a:cxn ang="0">
                <a:pos x="84" y="18"/>
              </a:cxn>
              <a:cxn ang="0">
                <a:pos x="88" y="26"/>
              </a:cxn>
              <a:cxn ang="0">
                <a:pos x="92" y="41"/>
              </a:cxn>
              <a:cxn ang="0">
                <a:pos x="72" y="43"/>
              </a:cxn>
              <a:cxn ang="0">
                <a:pos x="70" y="33"/>
              </a:cxn>
              <a:cxn ang="0">
                <a:pos x="57" y="21"/>
              </a:cxn>
              <a:cxn ang="0">
                <a:pos x="48" y="20"/>
              </a:cxn>
              <a:cxn ang="0">
                <a:pos x="36" y="21"/>
              </a:cxn>
              <a:cxn ang="0">
                <a:pos x="28" y="25"/>
              </a:cxn>
              <a:cxn ang="0">
                <a:pos x="23" y="31"/>
              </a:cxn>
              <a:cxn ang="0">
                <a:pos x="22" y="38"/>
              </a:cxn>
              <a:cxn ang="0">
                <a:pos x="23" y="46"/>
              </a:cxn>
              <a:cxn ang="0">
                <a:pos x="28" y="51"/>
              </a:cxn>
              <a:cxn ang="0">
                <a:pos x="35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7" y="77"/>
              </a:cxn>
              <a:cxn ang="0">
                <a:pos x="92" y="85"/>
              </a:cxn>
              <a:cxn ang="0">
                <a:pos x="95" y="93"/>
              </a:cxn>
              <a:cxn ang="0">
                <a:pos x="97" y="103"/>
              </a:cxn>
              <a:cxn ang="0">
                <a:pos x="93" y="122"/>
              </a:cxn>
              <a:cxn ang="0">
                <a:pos x="84" y="136"/>
              </a:cxn>
              <a:cxn ang="0">
                <a:pos x="69" y="145"/>
              </a:cxn>
              <a:cxn ang="0">
                <a:pos x="48" y="149"/>
              </a:cxn>
              <a:cxn ang="0">
                <a:pos x="28" y="147"/>
              </a:cxn>
              <a:cxn ang="0">
                <a:pos x="5" y="124"/>
              </a:cxn>
              <a:cxn ang="0">
                <a:pos x="0" y="103"/>
              </a:cxn>
            </a:cxnLst>
            <a:rect l="0" t="0" r="r" b="b"/>
            <a:pathLst>
              <a:path w="97" h="149">
                <a:moveTo>
                  <a:pt x="0" y="103"/>
                </a:moveTo>
                <a:lnTo>
                  <a:pt x="20" y="100"/>
                </a:lnTo>
                <a:lnTo>
                  <a:pt x="22" y="113"/>
                </a:lnTo>
                <a:lnTo>
                  <a:pt x="28" y="121"/>
                </a:lnTo>
                <a:lnTo>
                  <a:pt x="38" y="127"/>
                </a:lnTo>
                <a:lnTo>
                  <a:pt x="49" y="129"/>
                </a:lnTo>
                <a:lnTo>
                  <a:pt x="61" y="127"/>
                </a:lnTo>
                <a:lnTo>
                  <a:pt x="69" y="122"/>
                </a:lnTo>
                <a:lnTo>
                  <a:pt x="75" y="114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4" y="90"/>
                </a:lnTo>
                <a:lnTo>
                  <a:pt x="49" y="85"/>
                </a:lnTo>
                <a:lnTo>
                  <a:pt x="30" y="78"/>
                </a:lnTo>
                <a:lnTo>
                  <a:pt x="20" y="74"/>
                </a:lnTo>
                <a:lnTo>
                  <a:pt x="12" y="67"/>
                </a:lnTo>
                <a:lnTo>
                  <a:pt x="7" y="60"/>
                </a:lnTo>
                <a:lnTo>
                  <a:pt x="4" y="51"/>
                </a:lnTo>
                <a:lnTo>
                  <a:pt x="4" y="41"/>
                </a:lnTo>
                <a:lnTo>
                  <a:pt x="5" y="25"/>
                </a:lnTo>
                <a:lnTo>
                  <a:pt x="15" y="12"/>
                </a:lnTo>
                <a:lnTo>
                  <a:pt x="28" y="2"/>
                </a:lnTo>
                <a:lnTo>
                  <a:pt x="46" y="0"/>
                </a:lnTo>
                <a:lnTo>
                  <a:pt x="59" y="2"/>
                </a:lnTo>
                <a:lnTo>
                  <a:pt x="69" y="5"/>
                </a:lnTo>
                <a:lnTo>
                  <a:pt x="79" y="10"/>
                </a:lnTo>
                <a:lnTo>
                  <a:pt x="84" y="18"/>
                </a:lnTo>
                <a:lnTo>
                  <a:pt x="88" y="26"/>
                </a:lnTo>
                <a:lnTo>
                  <a:pt x="92" y="41"/>
                </a:lnTo>
                <a:lnTo>
                  <a:pt x="72" y="43"/>
                </a:lnTo>
                <a:lnTo>
                  <a:pt x="70" y="33"/>
                </a:lnTo>
                <a:lnTo>
                  <a:pt x="57" y="21"/>
                </a:lnTo>
                <a:lnTo>
                  <a:pt x="48" y="20"/>
                </a:lnTo>
                <a:lnTo>
                  <a:pt x="36" y="21"/>
                </a:lnTo>
                <a:lnTo>
                  <a:pt x="28" y="25"/>
                </a:lnTo>
                <a:lnTo>
                  <a:pt x="23" y="31"/>
                </a:lnTo>
                <a:lnTo>
                  <a:pt x="22" y="38"/>
                </a:lnTo>
                <a:lnTo>
                  <a:pt x="23" y="46"/>
                </a:lnTo>
                <a:lnTo>
                  <a:pt x="28" y="51"/>
                </a:lnTo>
                <a:lnTo>
                  <a:pt x="35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7" y="77"/>
                </a:lnTo>
                <a:lnTo>
                  <a:pt x="92" y="85"/>
                </a:lnTo>
                <a:lnTo>
                  <a:pt x="95" y="93"/>
                </a:lnTo>
                <a:lnTo>
                  <a:pt x="97" y="103"/>
                </a:lnTo>
                <a:lnTo>
                  <a:pt x="93" y="122"/>
                </a:lnTo>
                <a:lnTo>
                  <a:pt x="84" y="136"/>
                </a:lnTo>
                <a:lnTo>
                  <a:pt x="69" y="145"/>
                </a:lnTo>
                <a:lnTo>
                  <a:pt x="48" y="149"/>
                </a:lnTo>
                <a:lnTo>
                  <a:pt x="28" y="147"/>
                </a:lnTo>
                <a:lnTo>
                  <a:pt x="5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89" name="Freeform 2221"/>
          <p:cNvSpPr>
            <a:spLocks/>
          </p:cNvSpPr>
          <p:nvPr/>
        </p:nvSpPr>
        <p:spPr bwMode="auto">
          <a:xfrm>
            <a:off x="17389475" y="28819475"/>
            <a:ext cx="153988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6" y="54"/>
              </a:cxn>
              <a:cxn ang="0">
                <a:pos x="92" y="54"/>
              </a:cxn>
              <a:cxn ang="0">
                <a:pos x="48" y="107"/>
              </a:cxn>
              <a:cxn ang="0">
                <a:pos x="97" y="196"/>
              </a:cxn>
              <a:cxn ang="0">
                <a:pos x="72" y="196"/>
              </a:cxn>
              <a:cxn ang="0">
                <a:pos x="33" y="123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7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6" y="54"/>
                </a:lnTo>
                <a:lnTo>
                  <a:pt x="92" y="54"/>
                </a:lnTo>
                <a:lnTo>
                  <a:pt x="48" y="107"/>
                </a:lnTo>
                <a:lnTo>
                  <a:pt x="97" y="196"/>
                </a:lnTo>
                <a:lnTo>
                  <a:pt x="72" y="196"/>
                </a:lnTo>
                <a:lnTo>
                  <a:pt x="33" y="123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0" name="Freeform 2222"/>
          <p:cNvSpPr>
            <a:spLocks noEditPoints="1"/>
          </p:cNvSpPr>
          <p:nvPr/>
        </p:nvSpPr>
        <p:spPr bwMode="auto">
          <a:xfrm>
            <a:off x="17527588" y="28819475"/>
            <a:ext cx="69850" cy="401638"/>
          </a:xfrm>
          <a:custGeom>
            <a:avLst/>
            <a:gdLst/>
            <a:ahLst/>
            <a:cxnLst>
              <a:cxn ang="0">
                <a:pos x="24" y="28"/>
              </a:cxn>
              <a:cxn ang="0">
                <a:pos x="24" y="0"/>
              </a:cxn>
              <a:cxn ang="0">
                <a:pos x="44" y="0"/>
              </a:cxn>
              <a:cxn ang="0">
                <a:pos x="44" y="28"/>
              </a:cxn>
              <a:cxn ang="0">
                <a:pos x="24" y="28"/>
              </a:cxn>
              <a:cxn ang="0">
                <a:pos x="0" y="250"/>
              </a:cxn>
              <a:cxn ang="0">
                <a:pos x="3" y="231"/>
              </a:cxn>
              <a:cxn ang="0">
                <a:pos x="8" y="232"/>
              </a:cxn>
              <a:cxn ang="0">
                <a:pos x="13" y="232"/>
              </a:cxn>
              <a:cxn ang="0">
                <a:pos x="18" y="231"/>
              </a:cxn>
              <a:cxn ang="0">
                <a:pos x="21" y="227"/>
              </a:cxn>
              <a:cxn ang="0">
                <a:pos x="24" y="219"/>
              </a:cxn>
              <a:cxn ang="0">
                <a:pos x="24" y="203"/>
              </a:cxn>
              <a:cxn ang="0">
                <a:pos x="24" y="54"/>
              </a:cxn>
              <a:cxn ang="0">
                <a:pos x="44" y="54"/>
              </a:cxn>
              <a:cxn ang="0">
                <a:pos x="44" y="203"/>
              </a:cxn>
              <a:cxn ang="0">
                <a:pos x="42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6" y="252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4" y="28"/>
                </a:moveTo>
                <a:lnTo>
                  <a:pt x="24" y="0"/>
                </a:lnTo>
                <a:lnTo>
                  <a:pt x="44" y="0"/>
                </a:lnTo>
                <a:lnTo>
                  <a:pt x="44" y="28"/>
                </a:lnTo>
                <a:lnTo>
                  <a:pt x="24" y="28"/>
                </a:lnTo>
                <a:close/>
                <a:moveTo>
                  <a:pt x="0" y="250"/>
                </a:moveTo>
                <a:lnTo>
                  <a:pt x="3" y="231"/>
                </a:lnTo>
                <a:lnTo>
                  <a:pt x="8" y="232"/>
                </a:lnTo>
                <a:lnTo>
                  <a:pt x="13" y="232"/>
                </a:lnTo>
                <a:lnTo>
                  <a:pt x="18" y="231"/>
                </a:lnTo>
                <a:lnTo>
                  <a:pt x="21" y="227"/>
                </a:lnTo>
                <a:lnTo>
                  <a:pt x="24" y="219"/>
                </a:lnTo>
                <a:lnTo>
                  <a:pt x="24" y="203"/>
                </a:lnTo>
                <a:lnTo>
                  <a:pt x="24" y="54"/>
                </a:lnTo>
                <a:lnTo>
                  <a:pt x="44" y="54"/>
                </a:lnTo>
                <a:lnTo>
                  <a:pt x="44" y="203"/>
                </a:lnTo>
                <a:lnTo>
                  <a:pt x="42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6" y="252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1" name="Freeform 2223"/>
          <p:cNvSpPr>
            <a:spLocks noEditPoints="1"/>
          </p:cNvSpPr>
          <p:nvPr/>
        </p:nvSpPr>
        <p:spPr bwMode="auto">
          <a:xfrm>
            <a:off x="17633950" y="28900438"/>
            <a:ext cx="171450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99" y="122"/>
              </a:cxn>
              <a:cxn ang="0">
                <a:pos x="88" y="137"/>
              </a:cxn>
              <a:cxn ang="0">
                <a:pos x="73" y="145"/>
              </a:cxn>
              <a:cxn ang="0">
                <a:pos x="55" y="149"/>
              </a:cxn>
              <a:cxn ang="0">
                <a:pos x="44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1" y="93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5" y="12"/>
              </a:cxn>
              <a:cxn ang="0">
                <a:pos x="91" y="20"/>
              </a:cxn>
              <a:cxn ang="0">
                <a:pos x="99" y="29"/>
              </a:cxn>
              <a:cxn ang="0">
                <a:pos x="106" y="57"/>
              </a:cxn>
              <a:cxn ang="0">
                <a:pos x="108" y="74"/>
              </a:cxn>
              <a:cxn ang="0">
                <a:pos x="106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2" y="126"/>
              </a:cxn>
              <a:cxn ang="0">
                <a:pos x="55" y="129"/>
              </a:cxn>
              <a:cxn ang="0">
                <a:pos x="65" y="127"/>
              </a:cxn>
              <a:cxn ang="0">
                <a:pos x="81" y="113"/>
              </a:cxn>
              <a:cxn ang="0">
                <a:pos x="86" y="100"/>
              </a:cxn>
              <a:cxn ang="0">
                <a:pos x="21" y="60"/>
              </a:cxn>
              <a:cxn ang="0">
                <a:pos x="86" y="60"/>
              </a:cxn>
              <a:cxn ang="0">
                <a:pos x="85" y="44"/>
              </a:cxn>
              <a:cxn ang="0">
                <a:pos x="78" y="33"/>
              </a:cxn>
              <a:cxn ang="0">
                <a:pos x="68" y="23"/>
              </a:cxn>
              <a:cxn ang="0">
                <a:pos x="54" y="20"/>
              </a:cxn>
              <a:cxn ang="0">
                <a:pos x="42" y="21"/>
              </a:cxn>
              <a:cxn ang="0">
                <a:pos x="32" y="31"/>
              </a:cxn>
              <a:cxn ang="0">
                <a:pos x="24" y="44"/>
              </a:cxn>
              <a:cxn ang="0">
                <a:pos x="21" y="60"/>
              </a:cxn>
            </a:cxnLst>
            <a:rect l="0" t="0" r="r" b="b"/>
            <a:pathLst>
              <a:path w="108" h="149">
                <a:moveTo>
                  <a:pt x="86" y="100"/>
                </a:moveTo>
                <a:lnTo>
                  <a:pt x="106" y="103"/>
                </a:lnTo>
                <a:lnTo>
                  <a:pt x="99" y="122"/>
                </a:lnTo>
                <a:lnTo>
                  <a:pt x="88" y="137"/>
                </a:lnTo>
                <a:lnTo>
                  <a:pt x="73" y="145"/>
                </a:lnTo>
                <a:lnTo>
                  <a:pt x="55" y="149"/>
                </a:lnTo>
                <a:lnTo>
                  <a:pt x="44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1" y="93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20"/>
                </a:lnTo>
                <a:lnTo>
                  <a:pt x="24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5" y="12"/>
                </a:lnTo>
                <a:lnTo>
                  <a:pt x="91" y="20"/>
                </a:lnTo>
                <a:lnTo>
                  <a:pt x="99" y="29"/>
                </a:lnTo>
                <a:lnTo>
                  <a:pt x="106" y="57"/>
                </a:lnTo>
                <a:lnTo>
                  <a:pt x="108" y="74"/>
                </a:lnTo>
                <a:lnTo>
                  <a:pt x="106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2" y="126"/>
                </a:lnTo>
                <a:lnTo>
                  <a:pt x="55" y="129"/>
                </a:lnTo>
                <a:lnTo>
                  <a:pt x="65" y="127"/>
                </a:lnTo>
                <a:lnTo>
                  <a:pt x="81" y="113"/>
                </a:lnTo>
                <a:lnTo>
                  <a:pt x="86" y="100"/>
                </a:lnTo>
                <a:close/>
                <a:moveTo>
                  <a:pt x="21" y="60"/>
                </a:moveTo>
                <a:lnTo>
                  <a:pt x="86" y="60"/>
                </a:lnTo>
                <a:lnTo>
                  <a:pt x="85" y="44"/>
                </a:lnTo>
                <a:lnTo>
                  <a:pt x="78" y="33"/>
                </a:lnTo>
                <a:lnTo>
                  <a:pt x="68" y="23"/>
                </a:lnTo>
                <a:lnTo>
                  <a:pt x="54" y="20"/>
                </a:lnTo>
                <a:lnTo>
                  <a:pt x="42" y="21"/>
                </a:lnTo>
                <a:lnTo>
                  <a:pt x="32" y="31"/>
                </a:lnTo>
                <a:lnTo>
                  <a:pt x="24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2" name="Rectangle 2224"/>
          <p:cNvSpPr>
            <a:spLocks noChangeArrowheads="1"/>
          </p:cNvSpPr>
          <p:nvPr/>
        </p:nvSpPr>
        <p:spPr bwMode="auto">
          <a:xfrm>
            <a:off x="17840325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3" name="Rectangle 2225"/>
          <p:cNvSpPr>
            <a:spLocks noChangeArrowheads="1"/>
          </p:cNvSpPr>
          <p:nvPr/>
        </p:nvSpPr>
        <p:spPr bwMode="auto">
          <a:xfrm>
            <a:off x="17918113" y="28819475"/>
            <a:ext cx="31750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4" name="Freeform 2226"/>
          <p:cNvSpPr>
            <a:spLocks/>
          </p:cNvSpPr>
          <p:nvPr/>
        </p:nvSpPr>
        <p:spPr bwMode="auto">
          <a:xfrm>
            <a:off x="14157325" y="28827413"/>
            <a:ext cx="152400" cy="3063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193"/>
              </a:cxn>
              <a:cxn ang="0">
                <a:pos x="0" y="193"/>
              </a:cxn>
            </a:cxnLst>
            <a:rect l="0" t="0" r="r" b="b"/>
            <a:pathLst>
              <a:path w="96" h="193">
                <a:moveTo>
                  <a:pt x="0" y="0"/>
                </a:moveTo>
                <a:lnTo>
                  <a:pt x="96" y="0"/>
                </a:lnTo>
                <a:lnTo>
                  <a:pt x="96" y="193"/>
                </a:lnTo>
                <a:lnTo>
                  <a:pt x="0" y="193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5" name="Freeform 2227"/>
          <p:cNvSpPr>
            <a:spLocks noEditPoints="1"/>
          </p:cNvSpPr>
          <p:nvPr/>
        </p:nvSpPr>
        <p:spPr bwMode="auto">
          <a:xfrm>
            <a:off x="14555788" y="32615188"/>
            <a:ext cx="193675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60" y="0"/>
              </a:cxn>
              <a:cxn ang="0">
                <a:pos x="80" y="2"/>
              </a:cxn>
              <a:cxn ang="0">
                <a:pos x="91" y="5"/>
              </a:cxn>
              <a:cxn ang="0">
                <a:pos x="105" y="12"/>
              </a:cxn>
              <a:cxn ang="0">
                <a:pos x="114" y="23"/>
              </a:cxn>
              <a:cxn ang="0">
                <a:pos x="121" y="38"/>
              </a:cxn>
              <a:cxn ang="0">
                <a:pos x="122" y="57"/>
              </a:cxn>
              <a:cxn ang="0">
                <a:pos x="121" y="71"/>
              </a:cxn>
              <a:cxn ang="0">
                <a:pos x="114" y="92"/>
              </a:cxn>
              <a:cxn ang="0">
                <a:pos x="108" y="100"/>
              </a:cxn>
              <a:cxn ang="0">
                <a:pos x="101" y="108"/>
              </a:cxn>
              <a:cxn ang="0">
                <a:pos x="78" y="116"/>
              </a:cxn>
              <a:cxn ang="0">
                <a:pos x="62" y="116"/>
              </a:cxn>
              <a:cxn ang="0">
                <a:pos x="21" y="116"/>
              </a:cxn>
              <a:cxn ang="0">
                <a:pos x="21" y="196"/>
              </a:cxn>
              <a:cxn ang="0">
                <a:pos x="0" y="196"/>
              </a:cxn>
              <a:cxn ang="0">
                <a:pos x="21" y="93"/>
              </a:cxn>
              <a:cxn ang="0">
                <a:pos x="62" y="93"/>
              </a:cxn>
              <a:cxn ang="0">
                <a:pos x="80" y="92"/>
              </a:cxn>
              <a:cxn ang="0">
                <a:pos x="91" y="85"/>
              </a:cxn>
              <a:cxn ang="0">
                <a:pos x="98" y="74"/>
              </a:cxn>
              <a:cxn ang="0">
                <a:pos x="100" y="57"/>
              </a:cxn>
              <a:cxn ang="0">
                <a:pos x="100" y="48"/>
              </a:cxn>
              <a:cxn ang="0">
                <a:pos x="96" y="38"/>
              </a:cxn>
              <a:cxn ang="0">
                <a:pos x="91" y="31"/>
              </a:cxn>
              <a:cxn ang="0">
                <a:pos x="85" y="26"/>
              </a:cxn>
              <a:cxn ang="0">
                <a:pos x="77" y="25"/>
              </a:cxn>
              <a:cxn ang="0">
                <a:pos x="62" y="25"/>
              </a:cxn>
              <a:cxn ang="0">
                <a:pos x="21" y="25"/>
              </a:cxn>
              <a:cxn ang="0">
                <a:pos x="21" y="93"/>
              </a:cxn>
            </a:cxnLst>
            <a:rect l="0" t="0" r="r" b="b"/>
            <a:pathLst>
              <a:path w="122" h="196">
                <a:moveTo>
                  <a:pt x="0" y="196"/>
                </a:moveTo>
                <a:lnTo>
                  <a:pt x="0" y="0"/>
                </a:lnTo>
                <a:lnTo>
                  <a:pt x="60" y="0"/>
                </a:lnTo>
                <a:lnTo>
                  <a:pt x="80" y="2"/>
                </a:lnTo>
                <a:lnTo>
                  <a:pt x="91" y="5"/>
                </a:lnTo>
                <a:lnTo>
                  <a:pt x="105" y="12"/>
                </a:lnTo>
                <a:lnTo>
                  <a:pt x="114" y="23"/>
                </a:lnTo>
                <a:lnTo>
                  <a:pt x="121" y="38"/>
                </a:lnTo>
                <a:lnTo>
                  <a:pt x="122" y="57"/>
                </a:lnTo>
                <a:lnTo>
                  <a:pt x="121" y="71"/>
                </a:lnTo>
                <a:lnTo>
                  <a:pt x="114" y="92"/>
                </a:lnTo>
                <a:lnTo>
                  <a:pt x="108" y="100"/>
                </a:lnTo>
                <a:lnTo>
                  <a:pt x="101" y="108"/>
                </a:lnTo>
                <a:lnTo>
                  <a:pt x="78" y="116"/>
                </a:lnTo>
                <a:lnTo>
                  <a:pt x="62" y="116"/>
                </a:lnTo>
                <a:lnTo>
                  <a:pt x="21" y="116"/>
                </a:lnTo>
                <a:lnTo>
                  <a:pt x="21" y="196"/>
                </a:lnTo>
                <a:lnTo>
                  <a:pt x="0" y="196"/>
                </a:lnTo>
                <a:close/>
                <a:moveTo>
                  <a:pt x="21" y="93"/>
                </a:moveTo>
                <a:lnTo>
                  <a:pt x="62" y="93"/>
                </a:lnTo>
                <a:lnTo>
                  <a:pt x="80" y="92"/>
                </a:lnTo>
                <a:lnTo>
                  <a:pt x="91" y="85"/>
                </a:lnTo>
                <a:lnTo>
                  <a:pt x="98" y="74"/>
                </a:lnTo>
                <a:lnTo>
                  <a:pt x="100" y="57"/>
                </a:lnTo>
                <a:lnTo>
                  <a:pt x="100" y="48"/>
                </a:lnTo>
                <a:lnTo>
                  <a:pt x="96" y="38"/>
                </a:lnTo>
                <a:lnTo>
                  <a:pt x="91" y="31"/>
                </a:lnTo>
                <a:lnTo>
                  <a:pt x="85" y="26"/>
                </a:lnTo>
                <a:lnTo>
                  <a:pt x="77" y="25"/>
                </a:lnTo>
                <a:lnTo>
                  <a:pt x="62" y="25"/>
                </a:lnTo>
                <a:lnTo>
                  <a:pt x="21" y="25"/>
                </a:lnTo>
                <a:lnTo>
                  <a:pt x="21" y="9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6" name="Freeform 2228"/>
          <p:cNvSpPr>
            <a:spLocks noEditPoints="1"/>
          </p:cNvSpPr>
          <p:nvPr/>
        </p:nvSpPr>
        <p:spPr bwMode="auto">
          <a:xfrm>
            <a:off x="14776450" y="32597725"/>
            <a:ext cx="171450" cy="333375"/>
          </a:xfrm>
          <a:custGeom>
            <a:avLst/>
            <a:gdLst/>
            <a:ahLst/>
            <a:cxnLst>
              <a:cxn ang="0">
                <a:pos x="73" y="199"/>
              </a:cxn>
              <a:cxn ang="0">
                <a:pos x="52" y="209"/>
              </a:cxn>
              <a:cxn ang="0">
                <a:pos x="23" y="209"/>
              </a:cxn>
              <a:cxn ang="0">
                <a:pos x="1" y="188"/>
              </a:cxn>
              <a:cxn ang="0">
                <a:pos x="1" y="158"/>
              </a:cxn>
              <a:cxn ang="0">
                <a:pos x="11" y="139"/>
              </a:cxn>
              <a:cxn ang="0">
                <a:pos x="29" y="129"/>
              </a:cxn>
              <a:cxn ang="0">
                <a:pos x="68" y="122"/>
              </a:cxn>
              <a:cxn ang="0">
                <a:pos x="81" y="111"/>
              </a:cxn>
              <a:cxn ang="0">
                <a:pos x="76" y="91"/>
              </a:cxn>
              <a:cxn ang="0">
                <a:pos x="54" y="82"/>
              </a:cxn>
              <a:cxn ang="0">
                <a:pos x="32" y="88"/>
              </a:cxn>
              <a:cxn ang="0">
                <a:pos x="23" y="109"/>
              </a:cxn>
              <a:cxn ang="0">
                <a:pos x="10" y="85"/>
              </a:cxn>
              <a:cxn ang="0">
                <a:pos x="34" y="64"/>
              </a:cxn>
              <a:cxn ang="0">
                <a:pos x="73" y="64"/>
              </a:cxn>
              <a:cxn ang="0">
                <a:pos x="94" y="77"/>
              </a:cxn>
              <a:cxn ang="0">
                <a:pos x="101" y="98"/>
              </a:cxn>
              <a:cxn ang="0">
                <a:pos x="101" y="148"/>
              </a:cxn>
              <a:cxn ang="0">
                <a:pos x="103" y="189"/>
              </a:cxn>
              <a:cxn ang="0">
                <a:pos x="108" y="207"/>
              </a:cxn>
              <a:cxn ang="0">
                <a:pos x="83" y="199"/>
              </a:cxn>
              <a:cxn ang="0">
                <a:pos x="81" y="135"/>
              </a:cxn>
              <a:cxn ang="0">
                <a:pos x="49" y="145"/>
              </a:cxn>
              <a:cxn ang="0">
                <a:pos x="31" y="150"/>
              </a:cxn>
              <a:cxn ang="0">
                <a:pos x="24" y="158"/>
              </a:cxn>
              <a:cxn ang="0">
                <a:pos x="21" y="170"/>
              </a:cxn>
              <a:cxn ang="0">
                <a:pos x="28" y="186"/>
              </a:cxn>
              <a:cxn ang="0">
                <a:pos x="45" y="191"/>
              </a:cxn>
              <a:cxn ang="0">
                <a:pos x="63" y="186"/>
              </a:cxn>
              <a:cxn ang="0">
                <a:pos x="76" y="171"/>
              </a:cxn>
              <a:cxn ang="0">
                <a:pos x="81" y="145"/>
              </a:cxn>
              <a:cxn ang="0">
                <a:pos x="32" y="23"/>
              </a:cxn>
              <a:cxn ang="0">
                <a:pos x="39" y="6"/>
              </a:cxn>
              <a:cxn ang="0">
                <a:pos x="52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2" y="47"/>
              </a:cxn>
              <a:cxn ang="0">
                <a:pos x="39" y="41"/>
              </a:cxn>
              <a:cxn ang="0">
                <a:pos x="32" y="23"/>
              </a:cxn>
              <a:cxn ang="0">
                <a:pos x="42" y="29"/>
              </a:cxn>
              <a:cxn ang="0">
                <a:pos x="49" y="37"/>
              </a:cxn>
              <a:cxn ang="0">
                <a:pos x="57" y="37"/>
              </a:cxn>
              <a:cxn ang="0">
                <a:pos x="63" y="29"/>
              </a:cxn>
              <a:cxn ang="0">
                <a:pos x="63" y="18"/>
              </a:cxn>
              <a:cxn ang="0">
                <a:pos x="57" y="10"/>
              </a:cxn>
              <a:cxn ang="0">
                <a:pos x="49" y="10"/>
              </a:cxn>
              <a:cxn ang="0">
                <a:pos x="42" y="18"/>
              </a:cxn>
            </a:cxnLst>
            <a:rect l="0" t="0" r="r" b="b"/>
            <a:pathLst>
              <a:path w="108" h="210">
                <a:moveTo>
                  <a:pt x="83" y="189"/>
                </a:moveTo>
                <a:lnTo>
                  <a:pt x="73" y="199"/>
                </a:lnTo>
                <a:lnTo>
                  <a:pt x="62" y="206"/>
                </a:lnTo>
                <a:lnTo>
                  <a:pt x="52" y="209"/>
                </a:lnTo>
                <a:lnTo>
                  <a:pt x="41" y="210"/>
                </a:lnTo>
                <a:lnTo>
                  <a:pt x="23" y="209"/>
                </a:lnTo>
                <a:lnTo>
                  <a:pt x="11" y="199"/>
                </a:lnTo>
                <a:lnTo>
                  <a:pt x="1" y="188"/>
                </a:lnTo>
                <a:lnTo>
                  <a:pt x="0" y="170"/>
                </a:lnTo>
                <a:lnTo>
                  <a:pt x="1" y="158"/>
                </a:lnTo>
                <a:lnTo>
                  <a:pt x="5" y="148"/>
                </a:lnTo>
                <a:lnTo>
                  <a:pt x="11" y="139"/>
                </a:lnTo>
                <a:lnTo>
                  <a:pt x="19" y="134"/>
                </a:lnTo>
                <a:lnTo>
                  <a:pt x="29" y="129"/>
                </a:lnTo>
                <a:lnTo>
                  <a:pt x="45" y="126"/>
                </a:lnTo>
                <a:lnTo>
                  <a:pt x="68" y="122"/>
                </a:lnTo>
                <a:lnTo>
                  <a:pt x="81" y="117"/>
                </a:lnTo>
                <a:lnTo>
                  <a:pt x="81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3"/>
                </a:lnTo>
                <a:lnTo>
                  <a:pt x="54" y="82"/>
                </a:lnTo>
                <a:lnTo>
                  <a:pt x="41" y="83"/>
                </a:lnTo>
                <a:lnTo>
                  <a:pt x="32" y="88"/>
                </a:lnTo>
                <a:lnTo>
                  <a:pt x="28" y="95"/>
                </a:lnTo>
                <a:lnTo>
                  <a:pt x="23" y="109"/>
                </a:lnTo>
                <a:lnTo>
                  <a:pt x="3" y="106"/>
                </a:lnTo>
                <a:lnTo>
                  <a:pt x="10" y="85"/>
                </a:lnTo>
                <a:lnTo>
                  <a:pt x="21" y="73"/>
                </a:lnTo>
                <a:lnTo>
                  <a:pt x="34" y="64"/>
                </a:lnTo>
                <a:lnTo>
                  <a:pt x="57" y="62"/>
                </a:lnTo>
                <a:lnTo>
                  <a:pt x="73" y="64"/>
                </a:lnTo>
                <a:lnTo>
                  <a:pt x="85" y="70"/>
                </a:lnTo>
                <a:lnTo>
                  <a:pt x="94" y="77"/>
                </a:lnTo>
                <a:lnTo>
                  <a:pt x="98" y="86"/>
                </a:lnTo>
                <a:lnTo>
                  <a:pt x="101" y="98"/>
                </a:lnTo>
                <a:lnTo>
                  <a:pt x="101" y="116"/>
                </a:lnTo>
                <a:lnTo>
                  <a:pt x="101" y="148"/>
                </a:lnTo>
                <a:lnTo>
                  <a:pt x="101" y="178"/>
                </a:lnTo>
                <a:lnTo>
                  <a:pt x="103" y="189"/>
                </a:lnTo>
                <a:lnTo>
                  <a:pt x="104" y="199"/>
                </a:lnTo>
                <a:lnTo>
                  <a:pt x="108" y="207"/>
                </a:lnTo>
                <a:lnTo>
                  <a:pt x="86" y="207"/>
                </a:lnTo>
                <a:lnTo>
                  <a:pt x="83" y="199"/>
                </a:lnTo>
                <a:lnTo>
                  <a:pt x="83" y="189"/>
                </a:lnTo>
                <a:close/>
                <a:moveTo>
                  <a:pt x="81" y="135"/>
                </a:moveTo>
                <a:lnTo>
                  <a:pt x="68" y="140"/>
                </a:lnTo>
                <a:lnTo>
                  <a:pt x="49" y="145"/>
                </a:lnTo>
                <a:lnTo>
                  <a:pt x="37" y="147"/>
                </a:lnTo>
                <a:lnTo>
                  <a:pt x="31" y="150"/>
                </a:lnTo>
                <a:lnTo>
                  <a:pt x="28" y="153"/>
                </a:lnTo>
                <a:lnTo>
                  <a:pt x="24" y="158"/>
                </a:lnTo>
                <a:lnTo>
                  <a:pt x="21" y="163"/>
                </a:lnTo>
                <a:lnTo>
                  <a:pt x="21" y="170"/>
                </a:lnTo>
                <a:lnTo>
                  <a:pt x="23" y="178"/>
                </a:lnTo>
                <a:lnTo>
                  <a:pt x="28" y="186"/>
                </a:lnTo>
                <a:lnTo>
                  <a:pt x="34" y="191"/>
                </a:lnTo>
                <a:lnTo>
                  <a:pt x="45" y="191"/>
                </a:lnTo>
                <a:lnTo>
                  <a:pt x="55" y="191"/>
                </a:lnTo>
                <a:lnTo>
                  <a:pt x="63" y="186"/>
                </a:lnTo>
                <a:lnTo>
                  <a:pt x="72" y="179"/>
                </a:lnTo>
                <a:lnTo>
                  <a:pt x="76" y="171"/>
                </a:lnTo>
                <a:lnTo>
                  <a:pt x="80" y="162"/>
                </a:lnTo>
                <a:lnTo>
                  <a:pt x="81" y="145"/>
                </a:lnTo>
                <a:lnTo>
                  <a:pt x="81" y="135"/>
                </a:lnTo>
                <a:close/>
                <a:moveTo>
                  <a:pt x="32" y="23"/>
                </a:moveTo>
                <a:lnTo>
                  <a:pt x="34" y="13"/>
                </a:lnTo>
                <a:lnTo>
                  <a:pt x="39" y="6"/>
                </a:lnTo>
                <a:lnTo>
                  <a:pt x="45" y="0"/>
                </a:lnTo>
                <a:lnTo>
                  <a:pt x="52" y="0"/>
                </a:lnTo>
                <a:lnTo>
                  <a:pt x="60" y="0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0" y="47"/>
                </a:lnTo>
                <a:lnTo>
                  <a:pt x="52" y="47"/>
                </a:lnTo>
                <a:lnTo>
                  <a:pt x="45" y="47"/>
                </a:lnTo>
                <a:lnTo>
                  <a:pt x="39" y="41"/>
                </a:lnTo>
                <a:lnTo>
                  <a:pt x="34" y="34"/>
                </a:lnTo>
                <a:lnTo>
                  <a:pt x="32" y="23"/>
                </a:lnTo>
                <a:close/>
                <a:moveTo>
                  <a:pt x="41" y="23"/>
                </a:moveTo>
                <a:lnTo>
                  <a:pt x="42" y="29"/>
                </a:lnTo>
                <a:lnTo>
                  <a:pt x="45" y="34"/>
                </a:lnTo>
                <a:lnTo>
                  <a:pt x="49" y="37"/>
                </a:lnTo>
                <a:lnTo>
                  <a:pt x="52" y="37"/>
                </a:lnTo>
                <a:lnTo>
                  <a:pt x="57" y="37"/>
                </a:lnTo>
                <a:lnTo>
                  <a:pt x="60" y="34"/>
                </a:lnTo>
                <a:lnTo>
                  <a:pt x="63" y="29"/>
                </a:lnTo>
                <a:lnTo>
                  <a:pt x="63" y="24"/>
                </a:lnTo>
                <a:lnTo>
                  <a:pt x="63" y="18"/>
                </a:lnTo>
                <a:lnTo>
                  <a:pt x="60" y="13"/>
                </a:lnTo>
                <a:lnTo>
                  <a:pt x="57" y="10"/>
                </a:lnTo>
                <a:lnTo>
                  <a:pt x="52" y="10"/>
                </a:lnTo>
                <a:lnTo>
                  <a:pt x="49" y="10"/>
                </a:lnTo>
                <a:lnTo>
                  <a:pt x="45" y="13"/>
                </a:lnTo>
                <a:lnTo>
                  <a:pt x="42" y="18"/>
                </a:lnTo>
                <a:lnTo>
                  <a:pt x="41" y="2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7" name="Freeform 2229"/>
          <p:cNvSpPr>
            <a:spLocks/>
          </p:cNvSpPr>
          <p:nvPr/>
        </p:nvSpPr>
        <p:spPr bwMode="auto">
          <a:xfrm>
            <a:off x="14968538" y="32700913"/>
            <a:ext cx="168275" cy="225425"/>
          </a:xfrm>
          <a:custGeom>
            <a:avLst/>
            <a:gdLst/>
            <a:ahLst/>
            <a:cxnLst>
              <a:cxn ang="0">
                <a:pos x="42" y="142"/>
              </a:cxn>
              <a:cxn ang="0">
                <a:pos x="0" y="0"/>
              </a:cxn>
              <a:cxn ang="0">
                <a:pos x="19" y="0"/>
              </a:cxn>
              <a:cxn ang="0">
                <a:pos x="44" y="85"/>
              </a:cxn>
              <a:cxn ang="0">
                <a:pos x="49" y="100"/>
              </a:cxn>
              <a:cxn ang="0">
                <a:pos x="52" y="113"/>
              </a:cxn>
              <a:cxn ang="0">
                <a:pos x="55" y="101"/>
              </a:cxn>
              <a:cxn ang="0">
                <a:pos x="58" y="87"/>
              </a:cxn>
              <a:cxn ang="0">
                <a:pos x="84" y="0"/>
              </a:cxn>
              <a:cxn ang="0">
                <a:pos x="106" y="0"/>
              </a:cxn>
              <a:cxn ang="0">
                <a:pos x="62" y="142"/>
              </a:cxn>
              <a:cxn ang="0">
                <a:pos x="42" y="142"/>
              </a:cxn>
            </a:cxnLst>
            <a:rect l="0" t="0" r="r" b="b"/>
            <a:pathLst>
              <a:path w="106" h="142">
                <a:moveTo>
                  <a:pt x="42" y="142"/>
                </a:moveTo>
                <a:lnTo>
                  <a:pt x="0" y="0"/>
                </a:lnTo>
                <a:lnTo>
                  <a:pt x="19" y="0"/>
                </a:lnTo>
                <a:lnTo>
                  <a:pt x="44" y="85"/>
                </a:lnTo>
                <a:lnTo>
                  <a:pt x="49" y="100"/>
                </a:lnTo>
                <a:lnTo>
                  <a:pt x="52" y="113"/>
                </a:lnTo>
                <a:lnTo>
                  <a:pt x="55" y="101"/>
                </a:lnTo>
                <a:lnTo>
                  <a:pt x="58" y="87"/>
                </a:lnTo>
                <a:lnTo>
                  <a:pt x="84" y="0"/>
                </a:lnTo>
                <a:lnTo>
                  <a:pt x="106" y="0"/>
                </a:lnTo>
                <a:lnTo>
                  <a:pt x="62" y="142"/>
                </a:lnTo>
                <a:lnTo>
                  <a:pt x="42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8" name="Freeform 2230"/>
          <p:cNvSpPr>
            <a:spLocks noEditPoints="1"/>
          </p:cNvSpPr>
          <p:nvPr/>
        </p:nvSpPr>
        <p:spPr bwMode="auto">
          <a:xfrm>
            <a:off x="15162213" y="32615188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399" name="Freeform 2231"/>
          <p:cNvSpPr>
            <a:spLocks/>
          </p:cNvSpPr>
          <p:nvPr/>
        </p:nvSpPr>
        <p:spPr bwMode="auto">
          <a:xfrm>
            <a:off x="15240000" y="32696150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4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3" y="42"/>
              </a:cxn>
              <a:cxn ang="0">
                <a:pos x="21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4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3" y="42"/>
                </a:lnTo>
                <a:lnTo>
                  <a:pt x="21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0" name="Freeform 2232"/>
          <p:cNvSpPr>
            <a:spLocks/>
          </p:cNvSpPr>
          <p:nvPr/>
        </p:nvSpPr>
        <p:spPr bwMode="auto">
          <a:xfrm>
            <a:off x="15359063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20" y="0"/>
              </a:cxn>
              <a:cxn ang="0">
                <a:pos x="20" y="111"/>
              </a:cxn>
              <a:cxn ang="0">
                <a:pos x="67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4" y="124"/>
              </a:cxn>
              <a:cxn ang="0">
                <a:pos x="20" y="139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20" y="0"/>
                </a:lnTo>
                <a:lnTo>
                  <a:pt x="20" y="111"/>
                </a:lnTo>
                <a:lnTo>
                  <a:pt x="67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4" y="124"/>
                </a:lnTo>
                <a:lnTo>
                  <a:pt x="20" y="139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1" name="Freeform 2233"/>
          <p:cNvSpPr>
            <a:spLocks noEditPoints="1"/>
          </p:cNvSpPr>
          <p:nvPr/>
        </p:nvSpPr>
        <p:spPr bwMode="auto">
          <a:xfrm>
            <a:off x="15524163" y="32696150"/>
            <a:ext cx="169863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7" y="103"/>
              </a:cxn>
              <a:cxn ang="0">
                <a:pos x="100" y="122"/>
              </a:cxn>
              <a:cxn ang="0">
                <a:pos x="89" y="137"/>
              </a:cxn>
              <a:cxn ang="0">
                <a:pos x="74" y="147"/>
              </a:cxn>
              <a:cxn ang="0">
                <a:pos x="56" y="148"/>
              </a:cxn>
              <a:cxn ang="0">
                <a:pos x="43" y="147"/>
              </a:cxn>
              <a:cxn ang="0">
                <a:pos x="23" y="139"/>
              </a:cxn>
              <a:cxn ang="0">
                <a:pos x="15" y="129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9"/>
              </a:cxn>
              <a:cxn ang="0">
                <a:pos x="9" y="29"/>
              </a:cxn>
              <a:cxn ang="0">
                <a:pos x="15" y="20"/>
              </a:cxn>
              <a:cxn ang="0">
                <a:pos x="23" y="11"/>
              </a:cxn>
              <a:cxn ang="0">
                <a:pos x="43" y="2"/>
              </a:cxn>
              <a:cxn ang="0">
                <a:pos x="54" y="0"/>
              </a:cxn>
              <a:cxn ang="0">
                <a:pos x="66" y="2"/>
              </a:cxn>
              <a:cxn ang="0">
                <a:pos x="84" y="11"/>
              </a:cxn>
              <a:cxn ang="0">
                <a:pos x="92" y="20"/>
              </a:cxn>
              <a:cxn ang="0">
                <a:pos x="98" y="29"/>
              </a:cxn>
              <a:cxn ang="0">
                <a:pos x="107" y="57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6" y="127"/>
              </a:cxn>
              <a:cxn ang="0">
                <a:pos x="82" y="113"/>
              </a:cxn>
              <a:cxn ang="0">
                <a:pos x="87" y="100"/>
              </a:cxn>
              <a:cxn ang="0">
                <a:pos x="22" y="60"/>
              </a:cxn>
              <a:cxn ang="0">
                <a:pos x="87" y="60"/>
              </a:cxn>
              <a:cxn ang="0">
                <a:pos x="84" y="44"/>
              </a:cxn>
              <a:cxn ang="0">
                <a:pos x="79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1" y="31"/>
              </a:cxn>
              <a:cxn ang="0">
                <a:pos x="25" y="44"/>
              </a:cxn>
              <a:cxn ang="0">
                <a:pos x="22" y="60"/>
              </a:cxn>
            </a:cxnLst>
            <a:rect l="0" t="0" r="r" b="b"/>
            <a:pathLst>
              <a:path w="107" h="148">
                <a:moveTo>
                  <a:pt x="87" y="100"/>
                </a:moveTo>
                <a:lnTo>
                  <a:pt x="107" y="103"/>
                </a:lnTo>
                <a:lnTo>
                  <a:pt x="100" y="122"/>
                </a:lnTo>
                <a:lnTo>
                  <a:pt x="89" y="137"/>
                </a:lnTo>
                <a:lnTo>
                  <a:pt x="74" y="147"/>
                </a:lnTo>
                <a:lnTo>
                  <a:pt x="56" y="148"/>
                </a:lnTo>
                <a:lnTo>
                  <a:pt x="43" y="147"/>
                </a:lnTo>
                <a:lnTo>
                  <a:pt x="23" y="139"/>
                </a:lnTo>
                <a:lnTo>
                  <a:pt x="15" y="129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9"/>
                </a:lnTo>
                <a:lnTo>
                  <a:pt x="9" y="29"/>
                </a:lnTo>
                <a:lnTo>
                  <a:pt x="15" y="20"/>
                </a:lnTo>
                <a:lnTo>
                  <a:pt x="23" y="11"/>
                </a:lnTo>
                <a:lnTo>
                  <a:pt x="43" y="2"/>
                </a:lnTo>
                <a:lnTo>
                  <a:pt x="54" y="0"/>
                </a:lnTo>
                <a:lnTo>
                  <a:pt x="66" y="2"/>
                </a:lnTo>
                <a:lnTo>
                  <a:pt x="84" y="11"/>
                </a:lnTo>
                <a:lnTo>
                  <a:pt x="92" y="20"/>
                </a:lnTo>
                <a:lnTo>
                  <a:pt x="98" y="29"/>
                </a:lnTo>
                <a:lnTo>
                  <a:pt x="107" y="57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6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2" y="60"/>
                </a:moveTo>
                <a:lnTo>
                  <a:pt x="87" y="60"/>
                </a:lnTo>
                <a:lnTo>
                  <a:pt x="84" y="44"/>
                </a:lnTo>
                <a:lnTo>
                  <a:pt x="79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1" y="31"/>
                </a:lnTo>
                <a:lnTo>
                  <a:pt x="25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2" name="Freeform 2234"/>
          <p:cNvSpPr>
            <a:spLocks/>
          </p:cNvSpPr>
          <p:nvPr/>
        </p:nvSpPr>
        <p:spPr bwMode="auto">
          <a:xfrm>
            <a:off x="15716250" y="32623125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1"/>
              </a:cxn>
              <a:cxn ang="0">
                <a:pos x="26" y="188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49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1"/>
                </a:lnTo>
                <a:lnTo>
                  <a:pt x="26" y="188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49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3" name="Freeform 2235"/>
          <p:cNvSpPr>
            <a:spLocks/>
          </p:cNvSpPr>
          <p:nvPr/>
        </p:nvSpPr>
        <p:spPr bwMode="auto">
          <a:xfrm>
            <a:off x="15911513" y="32610425"/>
            <a:ext cx="107950" cy="315913"/>
          </a:xfrm>
          <a:custGeom>
            <a:avLst/>
            <a:gdLst/>
            <a:ahLst/>
            <a:cxnLst>
              <a:cxn ang="0">
                <a:pos x="18" y="199"/>
              </a:cxn>
              <a:cxn ang="0">
                <a:pos x="18" y="77"/>
              </a:cxn>
              <a:cxn ang="0">
                <a:pos x="0" y="77"/>
              </a:cxn>
              <a:cxn ang="0">
                <a:pos x="0" y="57"/>
              </a:cxn>
              <a:cxn ang="0">
                <a:pos x="18" y="57"/>
              </a:cxn>
              <a:cxn ang="0">
                <a:pos x="18" y="43"/>
              </a:cxn>
              <a:cxn ang="0">
                <a:pos x="18" y="28"/>
              </a:cxn>
              <a:cxn ang="0">
                <a:pos x="21" y="18"/>
              </a:cxn>
              <a:cxn ang="0">
                <a:pos x="26" y="10"/>
              </a:cxn>
              <a:cxn ang="0">
                <a:pos x="31" y="5"/>
              </a:cxn>
              <a:cxn ang="0">
                <a:pos x="39" y="2"/>
              </a:cxn>
              <a:cxn ang="0">
                <a:pos x="49" y="0"/>
              </a:cxn>
              <a:cxn ang="0">
                <a:pos x="58" y="2"/>
              </a:cxn>
              <a:cxn ang="0">
                <a:pos x="68" y="3"/>
              </a:cxn>
              <a:cxn ang="0">
                <a:pos x="65" y="25"/>
              </a:cxn>
              <a:cxn ang="0">
                <a:pos x="58" y="23"/>
              </a:cxn>
              <a:cxn ang="0">
                <a:pos x="53" y="23"/>
              </a:cxn>
              <a:cxn ang="0">
                <a:pos x="45" y="23"/>
              </a:cxn>
              <a:cxn ang="0">
                <a:pos x="40" y="28"/>
              </a:cxn>
              <a:cxn ang="0">
                <a:pos x="37" y="33"/>
              </a:cxn>
              <a:cxn ang="0">
                <a:pos x="37" y="44"/>
              </a:cxn>
              <a:cxn ang="0">
                <a:pos x="37" y="57"/>
              </a:cxn>
              <a:cxn ang="0">
                <a:pos x="60" y="57"/>
              </a:cxn>
              <a:cxn ang="0">
                <a:pos x="60" y="77"/>
              </a:cxn>
              <a:cxn ang="0">
                <a:pos x="37" y="77"/>
              </a:cxn>
              <a:cxn ang="0">
                <a:pos x="37" y="199"/>
              </a:cxn>
              <a:cxn ang="0">
                <a:pos x="18" y="199"/>
              </a:cxn>
            </a:cxnLst>
            <a:rect l="0" t="0" r="r" b="b"/>
            <a:pathLst>
              <a:path w="68" h="199">
                <a:moveTo>
                  <a:pt x="18" y="199"/>
                </a:moveTo>
                <a:lnTo>
                  <a:pt x="18" y="77"/>
                </a:lnTo>
                <a:lnTo>
                  <a:pt x="0" y="77"/>
                </a:lnTo>
                <a:lnTo>
                  <a:pt x="0" y="57"/>
                </a:lnTo>
                <a:lnTo>
                  <a:pt x="18" y="57"/>
                </a:lnTo>
                <a:lnTo>
                  <a:pt x="18" y="43"/>
                </a:lnTo>
                <a:lnTo>
                  <a:pt x="18" y="28"/>
                </a:lnTo>
                <a:lnTo>
                  <a:pt x="21" y="18"/>
                </a:lnTo>
                <a:lnTo>
                  <a:pt x="26" y="10"/>
                </a:lnTo>
                <a:lnTo>
                  <a:pt x="31" y="5"/>
                </a:lnTo>
                <a:lnTo>
                  <a:pt x="39" y="2"/>
                </a:lnTo>
                <a:lnTo>
                  <a:pt x="49" y="0"/>
                </a:lnTo>
                <a:lnTo>
                  <a:pt x="58" y="2"/>
                </a:lnTo>
                <a:lnTo>
                  <a:pt x="68" y="3"/>
                </a:lnTo>
                <a:lnTo>
                  <a:pt x="65" y="25"/>
                </a:lnTo>
                <a:lnTo>
                  <a:pt x="58" y="23"/>
                </a:lnTo>
                <a:lnTo>
                  <a:pt x="53" y="23"/>
                </a:lnTo>
                <a:lnTo>
                  <a:pt x="45" y="23"/>
                </a:lnTo>
                <a:lnTo>
                  <a:pt x="40" y="28"/>
                </a:lnTo>
                <a:lnTo>
                  <a:pt x="37" y="33"/>
                </a:lnTo>
                <a:lnTo>
                  <a:pt x="37" y="44"/>
                </a:lnTo>
                <a:lnTo>
                  <a:pt x="37" y="57"/>
                </a:lnTo>
                <a:lnTo>
                  <a:pt x="60" y="57"/>
                </a:lnTo>
                <a:lnTo>
                  <a:pt x="60" y="77"/>
                </a:lnTo>
                <a:lnTo>
                  <a:pt x="37" y="77"/>
                </a:lnTo>
                <a:lnTo>
                  <a:pt x="37" y="199"/>
                </a:lnTo>
                <a:lnTo>
                  <a:pt x="18" y="19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4" name="Freeform 2236"/>
          <p:cNvSpPr>
            <a:spLocks noEditPoints="1"/>
          </p:cNvSpPr>
          <p:nvPr/>
        </p:nvSpPr>
        <p:spPr bwMode="auto">
          <a:xfrm>
            <a:off x="16017875" y="32696150"/>
            <a:ext cx="173038" cy="234950"/>
          </a:xfrm>
          <a:custGeom>
            <a:avLst/>
            <a:gdLst/>
            <a:ahLst/>
            <a:cxnLst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4" y="20"/>
              </a:cxn>
              <a:cxn ang="0">
                <a:pos x="22" y="11"/>
              </a:cxn>
              <a:cxn ang="0">
                <a:pos x="42" y="2"/>
              </a:cxn>
              <a:cxn ang="0">
                <a:pos x="53" y="0"/>
              </a:cxn>
              <a:cxn ang="0">
                <a:pos x="65" y="2"/>
              </a:cxn>
              <a:cxn ang="0">
                <a:pos x="84" y="11"/>
              </a:cxn>
              <a:cxn ang="0">
                <a:pos x="93" y="20"/>
              </a:cxn>
              <a:cxn ang="0">
                <a:pos x="99" y="29"/>
              </a:cxn>
              <a:cxn ang="0">
                <a:pos x="107" y="55"/>
              </a:cxn>
              <a:cxn ang="0">
                <a:pos x="109" y="73"/>
              </a:cxn>
              <a:cxn ang="0">
                <a:pos x="107" y="91"/>
              </a:cxn>
              <a:cxn ang="0">
                <a:pos x="99" y="119"/>
              </a:cxn>
              <a:cxn ang="0">
                <a:pos x="93" y="129"/>
              </a:cxn>
              <a:cxn ang="0">
                <a:pos x="84" y="139"/>
              </a:cxn>
              <a:cxn ang="0">
                <a:pos x="65" y="147"/>
              </a:cxn>
              <a:cxn ang="0">
                <a:pos x="53" y="148"/>
              </a:cxn>
              <a:cxn ang="0">
                <a:pos x="42" y="147"/>
              </a:cxn>
              <a:cxn ang="0">
                <a:pos x="24" y="139"/>
              </a:cxn>
              <a:cxn ang="0">
                <a:pos x="16" y="129"/>
              </a:cxn>
              <a:cxn ang="0">
                <a:pos x="8" y="119"/>
              </a:cxn>
              <a:cxn ang="0">
                <a:pos x="1" y="91"/>
              </a:cxn>
              <a:cxn ang="0">
                <a:pos x="0" y="75"/>
              </a:cxn>
              <a:cxn ang="0">
                <a:pos x="19" y="75"/>
              </a:cxn>
              <a:cxn ang="0">
                <a:pos x="21" y="100"/>
              </a:cxn>
              <a:cxn ang="0">
                <a:pos x="31" y="114"/>
              </a:cxn>
              <a:cxn ang="0">
                <a:pos x="40" y="126"/>
              </a:cxn>
              <a:cxn ang="0">
                <a:pos x="55" y="129"/>
              </a:cxn>
              <a:cxn ang="0">
                <a:pos x="68" y="126"/>
              </a:cxn>
              <a:cxn ang="0">
                <a:pos x="78" y="114"/>
              </a:cxn>
              <a:cxn ang="0">
                <a:pos x="86" y="100"/>
              </a:cxn>
              <a:cxn ang="0">
                <a:pos x="88" y="75"/>
              </a:cxn>
              <a:cxn ang="0">
                <a:pos x="86" y="49"/>
              </a:cxn>
              <a:cxn ang="0">
                <a:pos x="78" y="34"/>
              </a:cxn>
              <a:cxn ang="0">
                <a:pos x="68" y="23"/>
              </a:cxn>
              <a:cxn ang="0">
                <a:pos x="53" y="20"/>
              </a:cxn>
              <a:cxn ang="0">
                <a:pos x="40" y="23"/>
              </a:cxn>
              <a:cxn ang="0">
                <a:pos x="29" y="34"/>
              </a:cxn>
              <a:cxn ang="0">
                <a:pos x="21" y="49"/>
              </a:cxn>
              <a:cxn ang="0">
                <a:pos x="19" y="75"/>
              </a:cxn>
            </a:cxnLst>
            <a:rect l="0" t="0" r="r" b="b"/>
            <a:pathLst>
              <a:path w="109" h="148">
                <a:moveTo>
                  <a:pt x="0" y="75"/>
                </a:moveTo>
                <a:lnTo>
                  <a:pt x="1" y="57"/>
                </a:lnTo>
                <a:lnTo>
                  <a:pt x="8" y="29"/>
                </a:lnTo>
                <a:lnTo>
                  <a:pt x="14" y="20"/>
                </a:lnTo>
                <a:lnTo>
                  <a:pt x="22" y="11"/>
                </a:lnTo>
                <a:lnTo>
                  <a:pt x="42" y="2"/>
                </a:lnTo>
                <a:lnTo>
                  <a:pt x="53" y="0"/>
                </a:lnTo>
                <a:lnTo>
                  <a:pt x="65" y="2"/>
                </a:lnTo>
                <a:lnTo>
                  <a:pt x="84" y="11"/>
                </a:lnTo>
                <a:lnTo>
                  <a:pt x="93" y="20"/>
                </a:lnTo>
                <a:lnTo>
                  <a:pt x="99" y="29"/>
                </a:lnTo>
                <a:lnTo>
                  <a:pt x="107" y="55"/>
                </a:lnTo>
                <a:lnTo>
                  <a:pt x="109" y="73"/>
                </a:lnTo>
                <a:lnTo>
                  <a:pt x="107" y="91"/>
                </a:lnTo>
                <a:lnTo>
                  <a:pt x="99" y="119"/>
                </a:lnTo>
                <a:lnTo>
                  <a:pt x="93" y="129"/>
                </a:lnTo>
                <a:lnTo>
                  <a:pt x="84" y="139"/>
                </a:lnTo>
                <a:lnTo>
                  <a:pt x="65" y="147"/>
                </a:lnTo>
                <a:lnTo>
                  <a:pt x="53" y="148"/>
                </a:lnTo>
                <a:lnTo>
                  <a:pt x="42" y="147"/>
                </a:lnTo>
                <a:lnTo>
                  <a:pt x="24" y="139"/>
                </a:lnTo>
                <a:lnTo>
                  <a:pt x="16" y="129"/>
                </a:lnTo>
                <a:lnTo>
                  <a:pt x="8" y="119"/>
                </a:lnTo>
                <a:lnTo>
                  <a:pt x="1" y="91"/>
                </a:lnTo>
                <a:lnTo>
                  <a:pt x="0" y="75"/>
                </a:lnTo>
                <a:close/>
                <a:moveTo>
                  <a:pt x="19" y="75"/>
                </a:moveTo>
                <a:lnTo>
                  <a:pt x="21" y="100"/>
                </a:lnTo>
                <a:lnTo>
                  <a:pt x="31" y="114"/>
                </a:lnTo>
                <a:lnTo>
                  <a:pt x="40" y="126"/>
                </a:lnTo>
                <a:lnTo>
                  <a:pt x="55" y="129"/>
                </a:lnTo>
                <a:lnTo>
                  <a:pt x="68" y="126"/>
                </a:lnTo>
                <a:lnTo>
                  <a:pt x="78" y="114"/>
                </a:lnTo>
                <a:lnTo>
                  <a:pt x="86" y="100"/>
                </a:lnTo>
                <a:lnTo>
                  <a:pt x="88" y="75"/>
                </a:lnTo>
                <a:lnTo>
                  <a:pt x="86" y="49"/>
                </a:lnTo>
                <a:lnTo>
                  <a:pt x="78" y="34"/>
                </a:lnTo>
                <a:lnTo>
                  <a:pt x="68" y="23"/>
                </a:lnTo>
                <a:lnTo>
                  <a:pt x="53" y="20"/>
                </a:lnTo>
                <a:lnTo>
                  <a:pt x="40" y="23"/>
                </a:lnTo>
                <a:lnTo>
                  <a:pt x="29" y="34"/>
                </a:lnTo>
                <a:lnTo>
                  <a:pt x="21" y="49"/>
                </a:lnTo>
                <a:lnTo>
                  <a:pt x="19" y="7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5" name="Freeform 2237"/>
          <p:cNvSpPr>
            <a:spLocks/>
          </p:cNvSpPr>
          <p:nvPr/>
        </p:nvSpPr>
        <p:spPr bwMode="auto">
          <a:xfrm>
            <a:off x="16227425" y="32696150"/>
            <a:ext cx="98425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29" y="5"/>
              </a:cxn>
              <a:cxn ang="0">
                <a:pos x="36" y="2"/>
              </a:cxn>
              <a:cxn ang="0">
                <a:pos x="42" y="0"/>
              </a:cxn>
              <a:cxn ang="0">
                <a:pos x="52" y="2"/>
              </a:cxn>
              <a:cxn ang="0">
                <a:pos x="62" y="8"/>
              </a:cxn>
              <a:cxn ang="0">
                <a:pos x="55" y="31"/>
              </a:cxn>
              <a:cxn ang="0">
                <a:pos x="49" y="26"/>
              </a:cxn>
              <a:cxn ang="0">
                <a:pos x="40" y="24"/>
              </a:cxn>
              <a:cxn ang="0">
                <a:pos x="36" y="26"/>
              </a:cxn>
              <a:cxn ang="0">
                <a:pos x="29" y="29"/>
              </a:cxn>
              <a:cxn ang="0">
                <a:pos x="26" y="34"/>
              </a:cxn>
              <a:cxn ang="0">
                <a:pos x="23" y="42"/>
              </a:cxn>
              <a:cxn ang="0">
                <a:pos x="19" y="55"/>
              </a:cxn>
              <a:cxn ang="0">
                <a:pos x="19" y="70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2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29" y="5"/>
                </a:lnTo>
                <a:lnTo>
                  <a:pt x="36" y="2"/>
                </a:lnTo>
                <a:lnTo>
                  <a:pt x="42" y="0"/>
                </a:lnTo>
                <a:lnTo>
                  <a:pt x="52" y="2"/>
                </a:lnTo>
                <a:lnTo>
                  <a:pt x="62" y="8"/>
                </a:lnTo>
                <a:lnTo>
                  <a:pt x="55" y="31"/>
                </a:lnTo>
                <a:lnTo>
                  <a:pt x="49" y="26"/>
                </a:lnTo>
                <a:lnTo>
                  <a:pt x="40" y="24"/>
                </a:lnTo>
                <a:lnTo>
                  <a:pt x="36" y="26"/>
                </a:lnTo>
                <a:lnTo>
                  <a:pt x="29" y="29"/>
                </a:lnTo>
                <a:lnTo>
                  <a:pt x="26" y="34"/>
                </a:lnTo>
                <a:lnTo>
                  <a:pt x="23" y="42"/>
                </a:lnTo>
                <a:lnTo>
                  <a:pt x="19" y="55"/>
                </a:lnTo>
                <a:lnTo>
                  <a:pt x="19" y="70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6" name="Freeform 2238"/>
          <p:cNvSpPr>
            <a:spLocks/>
          </p:cNvSpPr>
          <p:nvPr/>
        </p:nvSpPr>
        <p:spPr bwMode="auto">
          <a:xfrm>
            <a:off x="16333788" y="32696150"/>
            <a:ext cx="152400" cy="234950"/>
          </a:xfrm>
          <a:custGeom>
            <a:avLst/>
            <a:gdLst/>
            <a:ahLst/>
            <a:cxnLst>
              <a:cxn ang="0">
                <a:pos x="0" y="103"/>
              </a:cxn>
              <a:cxn ang="0">
                <a:pos x="19" y="100"/>
              </a:cxn>
              <a:cxn ang="0">
                <a:pos x="21" y="113"/>
              </a:cxn>
              <a:cxn ang="0">
                <a:pos x="27" y="121"/>
              </a:cxn>
              <a:cxn ang="0">
                <a:pos x="37" y="127"/>
              </a:cxn>
              <a:cxn ang="0">
                <a:pos x="49" y="129"/>
              </a:cxn>
              <a:cxn ang="0">
                <a:pos x="60" y="127"/>
              </a:cxn>
              <a:cxn ang="0">
                <a:pos x="68" y="122"/>
              </a:cxn>
              <a:cxn ang="0">
                <a:pos x="75" y="116"/>
              </a:cxn>
              <a:cxn ang="0">
                <a:pos x="75" y="106"/>
              </a:cxn>
              <a:cxn ang="0">
                <a:pos x="75" y="98"/>
              </a:cxn>
              <a:cxn ang="0">
                <a:pos x="70" y="93"/>
              </a:cxn>
              <a:cxn ang="0">
                <a:pos x="63" y="90"/>
              </a:cxn>
              <a:cxn ang="0">
                <a:pos x="49" y="85"/>
              </a:cxn>
              <a:cxn ang="0">
                <a:pos x="29" y="78"/>
              </a:cxn>
              <a:cxn ang="0">
                <a:pos x="19" y="73"/>
              </a:cxn>
              <a:cxn ang="0">
                <a:pos x="11" y="67"/>
              </a:cxn>
              <a:cxn ang="0">
                <a:pos x="6" y="60"/>
              </a:cxn>
              <a:cxn ang="0">
                <a:pos x="3" y="51"/>
              </a:cxn>
              <a:cxn ang="0">
                <a:pos x="3" y="41"/>
              </a:cxn>
              <a:cxn ang="0">
                <a:pos x="4" y="24"/>
              </a:cxn>
              <a:cxn ang="0">
                <a:pos x="14" y="11"/>
              </a:cxn>
              <a:cxn ang="0">
                <a:pos x="27" y="3"/>
              </a:cxn>
              <a:cxn ang="0">
                <a:pos x="47" y="0"/>
              </a:cxn>
              <a:cxn ang="0">
                <a:pos x="58" y="2"/>
              </a:cxn>
              <a:cxn ang="0">
                <a:pos x="68" y="5"/>
              </a:cxn>
              <a:cxn ang="0">
                <a:pos x="78" y="10"/>
              </a:cxn>
              <a:cxn ang="0">
                <a:pos x="84" y="18"/>
              </a:cxn>
              <a:cxn ang="0">
                <a:pos x="88" y="26"/>
              </a:cxn>
              <a:cxn ang="0">
                <a:pos x="91" y="41"/>
              </a:cxn>
              <a:cxn ang="0">
                <a:pos x="71" y="44"/>
              </a:cxn>
              <a:cxn ang="0">
                <a:pos x="70" y="33"/>
              </a:cxn>
              <a:cxn ang="0">
                <a:pos x="57" y="21"/>
              </a:cxn>
              <a:cxn ang="0">
                <a:pos x="47" y="20"/>
              </a:cxn>
              <a:cxn ang="0">
                <a:pos x="36" y="21"/>
              </a:cxn>
              <a:cxn ang="0">
                <a:pos x="27" y="26"/>
              </a:cxn>
              <a:cxn ang="0">
                <a:pos x="22" y="31"/>
              </a:cxn>
              <a:cxn ang="0">
                <a:pos x="21" y="39"/>
              </a:cxn>
              <a:cxn ang="0">
                <a:pos x="22" y="46"/>
              </a:cxn>
              <a:cxn ang="0">
                <a:pos x="27" y="51"/>
              </a:cxn>
              <a:cxn ang="0">
                <a:pos x="34" y="54"/>
              </a:cxn>
              <a:cxn ang="0">
                <a:pos x="49" y="59"/>
              </a:cxn>
              <a:cxn ang="0">
                <a:pos x="70" y="67"/>
              </a:cxn>
              <a:cxn ang="0">
                <a:pos x="80" y="72"/>
              </a:cxn>
              <a:cxn ang="0">
                <a:pos x="86" y="77"/>
              </a:cxn>
              <a:cxn ang="0">
                <a:pos x="91" y="85"/>
              </a:cxn>
              <a:cxn ang="0">
                <a:pos x="94" y="93"/>
              </a:cxn>
              <a:cxn ang="0">
                <a:pos x="96" y="103"/>
              </a:cxn>
              <a:cxn ang="0">
                <a:pos x="93" y="122"/>
              </a:cxn>
              <a:cxn ang="0">
                <a:pos x="83" y="135"/>
              </a:cxn>
              <a:cxn ang="0">
                <a:pos x="68" y="145"/>
              </a:cxn>
              <a:cxn ang="0">
                <a:pos x="47" y="148"/>
              </a:cxn>
              <a:cxn ang="0">
                <a:pos x="27" y="147"/>
              </a:cxn>
              <a:cxn ang="0">
                <a:pos x="4" y="124"/>
              </a:cxn>
              <a:cxn ang="0">
                <a:pos x="0" y="103"/>
              </a:cxn>
            </a:cxnLst>
            <a:rect l="0" t="0" r="r" b="b"/>
            <a:pathLst>
              <a:path w="96" h="148">
                <a:moveTo>
                  <a:pt x="0" y="103"/>
                </a:moveTo>
                <a:lnTo>
                  <a:pt x="19" y="100"/>
                </a:lnTo>
                <a:lnTo>
                  <a:pt x="21" y="113"/>
                </a:lnTo>
                <a:lnTo>
                  <a:pt x="27" y="121"/>
                </a:lnTo>
                <a:lnTo>
                  <a:pt x="37" y="127"/>
                </a:lnTo>
                <a:lnTo>
                  <a:pt x="49" y="129"/>
                </a:lnTo>
                <a:lnTo>
                  <a:pt x="60" y="127"/>
                </a:lnTo>
                <a:lnTo>
                  <a:pt x="68" y="122"/>
                </a:lnTo>
                <a:lnTo>
                  <a:pt x="75" y="116"/>
                </a:lnTo>
                <a:lnTo>
                  <a:pt x="75" y="106"/>
                </a:lnTo>
                <a:lnTo>
                  <a:pt x="75" y="98"/>
                </a:lnTo>
                <a:lnTo>
                  <a:pt x="70" y="93"/>
                </a:lnTo>
                <a:lnTo>
                  <a:pt x="63" y="90"/>
                </a:lnTo>
                <a:lnTo>
                  <a:pt x="49" y="85"/>
                </a:lnTo>
                <a:lnTo>
                  <a:pt x="29" y="78"/>
                </a:lnTo>
                <a:lnTo>
                  <a:pt x="19" y="73"/>
                </a:lnTo>
                <a:lnTo>
                  <a:pt x="11" y="67"/>
                </a:lnTo>
                <a:lnTo>
                  <a:pt x="6" y="60"/>
                </a:lnTo>
                <a:lnTo>
                  <a:pt x="3" y="51"/>
                </a:lnTo>
                <a:lnTo>
                  <a:pt x="3" y="41"/>
                </a:lnTo>
                <a:lnTo>
                  <a:pt x="4" y="24"/>
                </a:lnTo>
                <a:lnTo>
                  <a:pt x="14" y="11"/>
                </a:lnTo>
                <a:lnTo>
                  <a:pt x="27" y="3"/>
                </a:lnTo>
                <a:lnTo>
                  <a:pt x="47" y="0"/>
                </a:lnTo>
                <a:lnTo>
                  <a:pt x="58" y="2"/>
                </a:lnTo>
                <a:lnTo>
                  <a:pt x="68" y="5"/>
                </a:lnTo>
                <a:lnTo>
                  <a:pt x="78" y="10"/>
                </a:lnTo>
                <a:lnTo>
                  <a:pt x="84" y="18"/>
                </a:lnTo>
                <a:lnTo>
                  <a:pt x="88" y="26"/>
                </a:lnTo>
                <a:lnTo>
                  <a:pt x="91" y="41"/>
                </a:lnTo>
                <a:lnTo>
                  <a:pt x="71" y="44"/>
                </a:lnTo>
                <a:lnTo>
                  <a:pt x="70" y="33"/>
                </a:lnTo>
                <a:lnTo>
                  <a:pt x="57" y="21"/>
                </a:lnTo>
                <a:lnTo>
                  <a:pt x="47" y="20"/>
                </a:lnTo>
                <a:lnTo>
                  <a:pt x="36" y="21"/>
                </a:lnTo>
                <a:lnTo>
                  <a:pt x="27" y="26"/>
                </a:lnTo>
                <a:lnTo>
                  <a:pt x="22" y="31"/>
                </a:lnTo>
                <a:lnTo>
                  <a:pt x="21" y="39"/>
                </a:lnTo>
                <a:lnTo>
                  <a:pt x="22" y="46"/>
                </a:lnTo>
                <a:lnTo>
                  <a:pt x="27" y="51"/>
                </a:lnTo>
                <a:lnTo>
                  <a:pt x="34" y="54"/>
                </a:lnTo>
                <a:lnTo>
                  <a:pt x="49" y="59"/>
                </a:lnTo>
                <a:lnTo>
                  <a:pt x="70" y="67"/>
                </a:lnTo>
                <a:lnTo>
                  <a:pt x="80" y="72"/>
                </a:lnTo>
                <a:lnTo>
                  <a:pt x="86" y="77"/>
                </a:lnTo>
                <a:lnTo>
                  <a:pt x="91" y="85"/>
                </a:lnTo>
                <a:lnTo>
                  <a:pt x="94" y="93"/>
                </a:lnTo>
                <a:lnTo>
                  <a:pt x="96" y="103"/>
                </a:lnTo>
                <a:lnTo>
                  <a:pt x="93" y="122"/>
                </a:lnTo>
                <a:lnTo>
                  <a:pt x="83" y="135"/>
                </a:lnTo>
                <a:lnTo>
                  <a:pt x="68" y="145"/>
                </a:lnTo>
                <a:lnTo>
                  <a:pt x="47" y="148"/>
                </a:lnTo>
                <a:lnTo>
                  <a:pt x="27" y="147"/>
                </a:lnTo>
                <a:lnTo>
                  <a:pt x="4" y="124"/>
                </a:lnTo>
                <a:lnTo>
                  <a:pt x="0" y="10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7" name="Freeform 2239"/>
          <p:cNvSpPr>
            <a:spLocks/>
          </p:cNvSpPr>
          <p:nvPr/>
        </p:nvSpPr>
        <p:spPr bwMode="auto">
          <a:xfrm>
            <a:off x="16522700" y="32615188"/>
            <a:ext cx="152400" cy="311150"/>
          </a:xfrm>
          <a:custGeom>
            <a:avLst/>
            <a:gdLst/>
            <a:ahLst/>
            <a:cxnLst>
              <a:cxn ang="0">
                <a:pos x="0" y="196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5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6"/>
              </a:cxn>
              <a:cxn ang="0">
                <a:pos x="72" y="196"/>
              </a:cxn>
              <a:cxn ang="0">
                <a:pos x="32" y="124"/>
              </a:cxn>
              <a:cxn ang="0">
                <a:pos x="19" y="139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96" h="196">
                <a:moveTo>
                  <a:pt x="0" y="196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5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6"/>
                </a:lnTo>
                <a:lnTo>
                  <a:pt x="72" y="196"/>
                </a:lnTo>
                <a:lnTo>
                  <a:pt x="32" y="124"/>
                </a:lnTo>
                <a:lnTo>
                  <a:pt x="19" y="139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8" name="Freeform 2240"/>
          <p:cNvSpPr>
            <a:spLocks noEditPoints="1"/>
          </p:cNvSpPr>
          <p:nvPr/>
        </p:nvSpPr>
        <p:spPr bwMode="auto">
          <a:xfrm>
            <a:off x="16659225" y="32615188"/>
            <a:ext cx="69850" cy="401638"/>
          </a:xfrm>
          <a:custGeom>
            <a:avLst/>
            <a:gdLst/>
            <a:ahLst/>
            <a:cxnLst>
              <a:cxn ang="0">
                <a:pos x="25" y="28"/>
              </a:cxn>
              <a:cxn ang="0">
                <a:pos x="25" y="0"/>
              </a:cxn>
              <a:cxn ang="0">
                <a:pos x="44" y="0"/>
              </a:cxn>
              <a:cxn ang="0">
                <a:pos x="44" y="28"/>
              </a:cxn>
              <a:cxn ang="0">
                <a:pos x="25" y="28"/>
              </a:cxn>
              <a:cxn ang="0">
                <a:pos x="0" y="250"/>
              </a:cxn>
              <a:cxn ang="0">
                <a:pos x="3" y="230"/>
              </a:cxn>
              <a:cxn ang="0">
                <a:pos x="8" y="232"/>
              </a:cxn>
              <a:cxn ang="0">
                <a:pos x="13" y="232"/>
              </a:cxn>
              <a:cxn ang="0">
                <a:pos x="18" y="230"/>
              </a:cxn>
              <a:cxn ang="0">
                <a:pos x="21" y="227"/>
              </a:cxn>
              <a:cxn ang="0">
                <a:pos x="25" y="219"/>
              </a:cxn>
              <a:cxn ang="0">
                <a:pos x="25" y="203"/>
              </a:cxn>
              <a:cxn ang="0">
                <a:pos x="25" y="54"/>
              </a:cxn>
              <a:cxn ang="0">
                <a:pos x="44" y="54"/>
              </a:cxn>
              <a:cxn ang="0">
                <a:pos x="44" y="203"/>
              </a:cxn>
              <a:cxn ang="0">
                <a:pos x="43" y="229"/>
              </a:cxn>
              <a:cxn ang="0">
                <a:pos x="36" y="242"/>
              </a:cxn>
              <a:cxn ang="0">
                <a:pos x="28" y="252"/>
              </a:cxn>
              <a:cxn ang="0">
                <a:pos x="15" y="253"/>
              </a:cxn>
              <a:cxn ang="0">
                <a:pos x="7" y="253"/>
              </a:cxn>
              <a:cxn ang="0">
                <a:pos x="0" y="250"/>
              </a:cxn>
            </a:cxnLst>
            <a:rect l="0" t="0" r="r" b="b"/>
            <a:pathLst>
              <a:path w="44" h="253">
                <a:moveTo>
                  <a:pt x="25" y="28"/>
                </a:moveTo>
                <a:lnTo>
                  <a:pt x="25" y="0"/>
                </a:lnTo>
                <a:lnTo>
                  <a:pt x="44" y="0"/>
                </a:lnTo>
                <a:lnTo>
                  <a:pt x="44" y="28"/>
                </a:lnTo>
                <a:lnTo>
                  <a:pt x="25" y="28"/>
                </a:lnTo>
                <a:close/>
                <a:moveTo>
                  <a:pt x="0" y="250"/>
                </a:moveTo>
                <a:lnTo>
                  <a:pt x="3" y="230"/>
                </a:lnTo>
                <a:lnTo>
                  <a:pt x="8" y="232"/>
                </a:lnTo>
                <a:lnTo>
                  <a:pt x="13" y="232"/>
                </a:lnTo>
                <a:lnTo>
                  <a:pt x="18" y="230"/>
                </a:lnTo>
                <a:lnTo>
                  <a:pt x="21" y="227"/>
                </a:lnTo>
                <a:lnTo>
                  <a:pt x="25" y="219"/>
                </a:lnTo>
                <a:lnTo>
                  <a:pt x="25" y="203"/>
                </a:lnTo>
                <a:lnTo>
                  <a:pt x="25" y="54"/>
                </a:lnTo>
                <a:lnTo>
                  <a:pt x="44" y="54"/>
                </a:lnTo>
                <a:lnTo>
                  <a:pt x="44" y="203"/>
                </a:lnTo>
                <a:lnTo>
                  <a:pt x="43" y="229"/>
                </a:lnTo>
                <a:lnTo>
                  <a:pt x="36" y="242"/>
                </a:lnTo>
                <a:lnTo>
                  <a:pt x="28" y="252"/>
                </a:lnTo>
                <a:lnTo>
                  <a:pt x="15" y="253"/>
                </a:lnTo>
                <a:lnTo>
                  <a:pt x="7" y="253"/>
                </a:lnTo>
                <a:lnTo>
                  <a:pt x="0" y="2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09" name="Freeform 2241"/>
          <p:cNvSpPr>
            <a:spLocks noEditPoints="1"/>
          </p:cNvSpPr>
          <p:nvPr/>
        </p:nvSpPr>
        <p:spPr bwMode="auto">
          <a:xfrm>
            <a:off x="16765588" y="32696150"/>
            <a:ext cx="171450" cy="234950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3"/>
              </a:cxn>
              <a:cxn ang="0">
                <a:pos x="100" y="122"/>
              </a:cxn>
              <a:cxn ang="0">
                <a:pos x="88" y="137"/>
              </a:cxn>
              <a:cxn ang="0">
                <a:pos x="74" y="147"/>
              </a:cxn>
              <a:cxn ang="0">
                <a:pos x="56" y="148"/>
              </a:cxn>
              <a:cxn ang="0">
                <a:pos x="44" y="147"/>
              </a:cxn>
              <a:cxn ang="0">
                <a:pos x="23" y="139"/>
              </a:cxn>
              <a:cxn ang="0">
                <a:pos x="16" y="129"/>
              </a:cxn>
              <a:cxn ang="0">
                <a:pos x="8" y="119"/>
              </a:cxn>
              <a:cxn ang="0">
                <a:pos x="2" y="93"/>
              </a:cxn>
              <a:cxn ang="0">
                <a:pos x="0" y="75"/>
              </a:cxn>
              <a:cxn ang="0">
                <a:pos x="2" y="59"/>
              </a:cxn>
              <a:cxn ang="0">
                <a:pos x="8" y="29"/>
              </a:cxn>
              <a:cxn ang="0">
                <a:pos x="16" y="20"/>
              </a:cxn>
              <a:cxn ang="0">
                <a:pos x="25" y="11"/>
              </a:cxn>
              <a:cxn ang="0">
                <a:pos x="43" y="2"/>
              </a:cxn>
              <a:cxn ang="0">
                <a:pos x="54" y="0"/>
              </a:cxn>
              <a:cxn ang="0">
                <a:pos x="65" y="2"/>
              </a:cxn>
              <a:cxn ang="0">
                <a:pos x="85" y="11"/>
              </a:cxn>
              <a:cxn ang="0">
                <a:pos x="92" y="20"/>
              </a:cxn>
              <a:cxn ang="0">
                <a:pos x="100" y="29"/>
              </a:cxn>
              <a:cxn ang="0">
                <a:pos x="106" y="57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3"/>
              </a:cxn>
              <a:cxn ang="0">
                <a:pos x="31" y="116"/>
              </a:cxn>
              <a:cxn ang="0">
                <a:pos x="43" y="126"/>
              </a:cxn>
              <a:cxn ang="0">
                <a:pos x="56" y="129"/>
              </a:cxn>
              <a:cxn ang="0">
                <a:pos x="65" y="127"/>
              </a:cxn>
              <a:cxn ang="0">
                <a:pos x="82" y="113"/>
              </a:cxn>
              <a:cxn ang="0">
                <a:pos x="87" y="100"/>
              </a:cxn>
              <a:cxn ang="0">
                <a:pos x="21" y="60"/>
              </a:cxn>
              <a:cxn ang="0">
                <a:pos x="87" y="60"/>
              </a:cxn>
              <a:cxn ang="0">
                <a:pos x="85" y="44"/>
              </a:cxn>
              <a:cxn ang="0">
                <a:pos x="78" y="33"/>
              </a:cxn>
              <a:cxn ang="0">
                <a:pos x="69" y="23"/>
              </a:cxn>
              <a:cxn ang="0">
                <a:pos x="54" y="20"/>
              </a:cxn>
              <a:cxn ang="0">
                <a:pos x="43" y="23"/>
              </a:cxn>
              <a:cxn ang="0">
                <a:pos x="33" y="31"/>
              </a:cxn>
              <a:cxn ang="0">
                <a:pos x="25" y="44"/>
              </a:cxn>
              <a:cxn ang="0">
                <a:pos x="21" y="60"/>
              </a:cxn>
            </a:cxnLst>
            <a:rect l="0" t="0" r="r" b="b"/>
            <a:pathLst>
              <a:path w="108" h="148">
                <a:moveTo>
                  <a:pt x="87" y="100"/>
                </a:moveTo>
                <a:lnTo>
                  <a:pt x="106" y="103"/>
                </a:lnTo>
                <a:lnTo>
                  <a:pt x="100" y="122"/>
                </a:lnTo>
                <a:lnTo>
                  <a:pt x="88" y="137"/>
                </a:lnTo>
                <a:lnTo>
                  <a:pt x="74" y="147"/>
                </a:lnTo>
                <a:lnTo>
                  <a:pt x="56" y="148"/>
                </a:lnTo>
                <a:lnTo>
                  <a:pt x="44" y="147"/>
                </a:lnTo>
                <a:lnTo>
                  <a:pt x="23" y="139"/>
                </a:lnTo>
                <a:lnTo>
                  <a:pt x="16" y="129"/>
                </a:lnTo>
                <a:lnTo>
                  <a:pt x="8" y="119"/>
                </a:lnTo>
                <a:lnTo>
                  <a:pt x="2" y="93"/>
                </a:lnTo>
                <a:lnTo>
                  <a:pt x="0" y="75"/>
                </a:lnTo>
                <a:lnTo>
                  <a:pt x="2" y="59"/>
                </a:lnTo>
                <a:lnTo>
                  <a:pt x="8" y="29"/>
                </a:lnTo>
                <a:lnTo>
                  <a:pt x="16" y="20"/>
                </a:lnTo>
                <a:lnTo>
                  <a:pt x="25" y="11"/>
                </a:lnTo>
                <a:lnTo>
                  <a:pt x="43" y="2"/>
                </a:lnTo>
                <a:lnTo>
                  <a:pt x="54" y="0"/>
                </a:lnTo>
                <a:lnTo>
                  <a:pt x="65" y="2"/>
                </a:lnTo>
                <a:lnTo>
                  <a:pt x="85" y="11"/>
                </a:lnTo>
                <a:lnTo>
                  <a:pt x="92" y="20"/>
                </a:lnTo>
                <a:lnTo>
                  <a:pt x="100" y="29"/>
                </a:lnTo>
                <a:lnTo>
                  <a:pt x="106" y="57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3"/>
                </a:lnTo>
                <a:lnTo>
                  <a:pt x="31" y="116"/>
                </a:lnTo>
                <a:lnTo>
                  <a:pt x="43" y="126"/>
                </a:lnTo>
                <a:lnTo>
                  <a:pt x="56" y="129"/>
                </a:lnTo>
                <a:lnTo>
                  <a:pt x="65" y="127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0"/>
                </a:moveTo>
                <a:lnTo>
                  <a:pt x="87" y="60"/>
                </a:lnTo>
                <a:lnTo>
                  <a:pt x="85" y="44"/>
                </a:lnTo>
                <a:lnTo>
                  <a:pt x="78" y="33"/>
                </a:lnTo>
                <a:lnTo>
                  <a:pt x="69" y="23"/>
                </a:lnTo>
                <a:lnTo>
                  <a:pt x="54" y="20"/>
                </a:lnTo>
                <a:lnTo>
                  <a:pt x="43" y="23"/>
                </a:lnTo>
                <a:lnTo>
                  <a:pt x="33" y="31"/>
                </a:lnTo>
                <a:lnTo>
                  <a:pt x="25" y="44"/>
                </a:lnTo>
                <a:lnTo>
                  <a:pt x="21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0" name="Rectangle 2242"/>
          <p:cNvSpPr>
            <a:spLocks noChangeArrowheads="1"/>
          </p:cNvSpPr>
          <p:nvPr/>
        </p:nvSpPr>
        <p:spPr bwMode="auto">
          <a:xfrm>
            <a:off x="16973550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1" name="Rectangle 2243"/>
          <p:cNvSpPr>
            <a:spLocks noChangeArrowheads="1"/>
          </p:cNvSpPr>
          <p:nvPr/>
        </p:nvSpPr>
        <p:spPr bwMode="auto">
          <a:xfrm>
            <a:off x="17051338" y="32615188"/>
            <a:ext cx="30163" cy="311150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2" name="Freeform 2244"/>
          <p:cNvSpPr>
            <a:spLocks/>
          </p:cNvSpPr>
          <p:nvPr/>
        </p:nvSpPr>
        <p:spPr bwMode="auto">
          <a:xfrm>
            <a:off x="14157325" y="32502475"/>
            <a:ext cx="152400" cy="6111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96" y="0"/>
              </a:cxn>
              <a:cxn ang="0">
                <a:pos x="96" y="385"/>
              </a:cxn>
              <a:cxn ang="0">
                <a:pos x="0" y="385"/>
              </a:cxn>
            </a:cxnLst>
            <a:rect l="0" t="0" r="r" b="b"/>
            <a:pathLst>
              <a:path w="96" h="385">
                <a:moveTo>
                  <a:pt x="0" y="0"/>
                </a:moveTo>
                <a:lnTo>
                  <a:pt x="96" y="0"/>
                </a:lnTo>
                <a:lnTo>
                  <a:pt x="96" y="385"/>
                </a:lnTo>
                <a:lnTo>
                  <a:pt x="0" y="385"/>
                </a:lnTo>
              </a:path>
            </a:pathLst>
          </a:cu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3" name="Line 2245"/>
          <p:cNvSpPr>
            <a:spLocks noChangeShapeType="1"/>
          </p:cNvSpPr>
          <p:nvPr/>
        </p:nvSpPr>
        <p:spPr bwMode="auto">
          <a:xfrm flipV="1">
            <a:off x="4643438" y="27686000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4" name="Freeform 2246"/>
          <p:cNvSpPr>
            <a:spLocks/>
          </p:cNvSpPr>
          <p:nvPr/>
        </p:nvSpPr>
        <p:spPr bwMode="auto">
          <a:xfrm>
            <a:off x="5380038" y="27546300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2"/>
              </a:cxn>
              <a:cxn ang="0">
                <a:pos x="21" y="22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2"/>
                </a:lnTo>
                <a:lnTo>
                  <a:pt x="21" y="22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5" name="Freeform 2247"/>
          <p:cNvSpPr>
            <a:spLocks noEditPoints="1"/>
          </p:cNvSpPr>
          <p:nvPr/>
        </p:nvSpPr>
        <p:spPr bwMode="auto">
          <a:xfrm>
            <a:off x="5578475" y="27624088"/>
            <a:ext cx="168275" cy="234950"/>
          </a:xfrm>
          <a:custGeom>
            <a:avLst/>
            <a:gdLst/>
            <a:ahLst/>
            <a:cxnLst>
              <a:cxn ang="0">
                <a:pos x="85" y="99"/>
              </a:cxn>
              <a:cxn ang="0">
                <a:pos x="106" y="102"/>
              </a:cxn>
              <a:cxn ang="0">
                <a:pos x="100" y="124"/>
              </a:cxn>
              <a:cxn ang="0">
                <a:pos x="87" y="137"/>
              </a:cxn>
              <a:cxn ang="0">
                <a:pos x="74" y="146"/>
              </a:cxn>
              <a:cxn ang="0">
                <a:pos x="54" y="148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9" y="119"/>
              </a:cxn>
              <a:cxn ang="0">
                <a:pos x="0" y="93"/>
              </a:cxn>
              <a:cxn ang="0">
                <a:pos x="0" y="75"/>
              </a:cxn>
              <a:cxn ang="0">
                <a:pos x="0" y="58"/>
              </a:cxn>
              <a:cxn ang="0">
                <a:pos x="9" y="31"/>
              </a:cxn>
              <a:cxn ang="0">
                <a:pos x="15" y="19"/>
              </a:cxn>
              <a:cxn ang="0">
                <a:pos x="23" y="11"/>
              </a:cxn>
              <a:cxn ang="0">
                <a:pos x="43" y="1"/>
              </a:cxn>
              <a:cxn ang="0">
                <a:pos x="54" y="0"/>
              </a:cxn>
              <a:cxn ang="0">
                <a:pos x="64" y="1"/>
              </a:cxn>
              <a:cxn ang="0">
                <a:pos x="84" y="11"/>
              </a:cxn>
              <a:cxn ang="0">
                <a:pos x="92" y="19"/>
              </a:cxn>
              <a:cxn ang="0">
                <a:pos x="98" y="29"/>
              </a:cxn>
              <a:cxn ang="0">
                <a:pos x="106" y="57"/>
              </a:cxn>
              <a:cxn ang="0">
                <a:pos x="106" y="73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5"/>
              </a:cxn>
              <a:cxn ang="0">
                <a:pos x="54" y="128"/>
              </a:cxn>
              <a:cxn ang="0">
                <a:pos x="66" y="127"/>
              </a:cxn>
              <a:cxn ang="0">
                <a:pos x="80" y="112"/>
              </a:cxn>
              <a:cxn ang="0">
                <a:pos x="85" y="99"/>
              </a:cxn>
              <a:cxn ang="0">
                <a:pos x="22" y="60"/>
              </a:cxn>
              <a:cxn ang="0">
                <a:pos x="85" y="60"/>
              </a:cxn>
              <a:cxn ang="0">
                <a:pos x="84" y="44"/>
              </a:cxn>
              <a:cxn ang="0">
                <a:pos x="77" y="34"/>
              </a:cxn>
              <a:cxn ang="0">
                <a:pos x="67" y="22"/>
              </a:cxn>
              <a:cxn ang="0">
                <a:pos x="54" y="19"/>
              </a:cxn>
              <a:cxn ang="0">
                <a:pos x="41" y="22"/>
              </a:cxn>
              <a:cxn ang="0">
                <a:pos x="31" y="31"/>
              </a:cxn>
              <a:cxn ang="0">
                <a:pos x="23" y="44"/>
              </a:cxn>
              <a:cxn ang="0">
                <a:pos x="22" y="60"/>
              </a:cxn>
            </a:cxnLst>
            <a:rect l="0" t="0" r="r" b="b"/>
            <a:pathLst>
              <a:path w="106" h="148">
                <a:moveTo>
                  <a:pt x="85" y="99"/>
                </a:moveTo>
                <a:lnTo>
                  <a:pt x="106" y="102"/>
                </a:lnTo>
                <a:lnTo>
                  <a:pt x="100" y="124"/>
                </a:lnTo>
                <a:lnTo>
                  <a:pt x="87" y="137"/>
                </a:lnTo>
                <a:lnTo>
                  <a:pt x="74" y="146"/>
                </a:lnTo>
                <a:lnTo>
                  <a:pt x="54" y="148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9" y="119"/>
                </a:lnTo>
                <a:lnTo>
                  <a:pt x="0" y="93"/>
                </a:lnTo>
                <a:lnTo>
                  <a:pt x="0" y="75"/>
                </a:lnTo>
                <a:lnTo>
                  <a:pt x="0" y="58"/>
                </a:lnTo>
                <a:lnTo>
                  <a:pt x="9" y="31"/>
                </a:lnTo>
                <a:lnTo>
                  <a:pt x="15" y="19"/>
                </a:lnTo>
                <a:lnTo>
                  <a:pt x="23" y="11"/>
                </a:lnTo>
                <a:lnTo>
                  <a:pt x="43" y="1"/>
                </a:lnTo>
                <a:lnTo>
                  <a:pt x="54" y="0"/>
                </a:lnTo>
                <a:lnTo>
                  <a:pt x="64" y="1"/>
                </a:lnTo>
                <a:lnTo>
                  <a:pt x="84" y="11"/>
                </a:lnTo>
                <a:lnTo>
                  <a:pt x="92" y="19"/>
                </a:lnTo>
                <a:lnTo>
                  <a:pt x="98" y="29"/>
                </a:lnTo>
                <a:lnTo>
                  <a:pt x="106" y="57"/>
                </a:lnTo>
                <a:lnTo>
                  <a:pt x="106" y="73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5"/>
                </a:lnTo>
                <a:lnTo>
                  <a:pt x="54" y="128"/>
                </a:lnTo>
                <a:lnTo>
                  <a:pt x="66" y="127"/>
                </a:lnTo>
                <a:lnTo>
                  <a:pt x="80" y="112"/>
                </a:lnTo>
                <a:lnTo>
                  <a:pt x="85" y="99"/>
                </a:lnTo>
                <a:close/>
                <a:moveTo>
                  <a:pt x="22" y="60"/>
                </a:moveTo>
                <a:lnTo>
                  <a:pt x="85" y="60"/>
                </a:lnTo>
                <a:lnTo>
                  <a:pt x="84" y="44"/>
                </a:lnTo>
                <a:lnTo>
                  <a:pt x="77" y="34"/>
                </a:lnTo>
                <a:lnTo>
                  <a:pt x="67" y="22"/>
                </a:lnTo>
                <a:lnTo>
                  <a:pt x="54" y="19"/>
                </a:lnTo>
                <a:lnTo>
                  <a:pt x="41" y="22"/>
                </a:lnTo>
                <a:lnTo>
                  <a:pt x="31" y="31"/>
                </a:lnTo>
                <a:lnTo>
                  <a:pt x="23" y="44"/>
                </a:lnTo>
                <a:lnTo>
                  <a:pt x="22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6" name="Freeform 2248"/>
          <p:cNvSpPr>
            <a:spLocks noEditPoints="1"/>
          </p:cNvSpPr>
          <p:nvPr/>
        </p:nvSpPr>
        <p:spPr bwMode="auto">
          <a:xfrm>
            <a:off x="5786438" y="27546300"/>
            <a:ext cx="30163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19" y="0"/>
              </a:cxn>
              <a:cxn ang="0">
                <a:pos x="19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19" y="52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19" h="194">
                <a:moveTo>
                  <a:pt x="0" y="26"/>
                </a:moveTo>
                <a:lnTo>
                  <a:pt x="0" y="0"/>
                </a:lnTo>
                <a:lnTo>
                  <a:pt x="19" y="0"/>
                </a:lnTo>
                <a:lnTo>
                  <a:pt x="19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19" y="52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7" name="Rectangle 2249"/>
          <p:cNvSpPr>
            <a:spLocks noChangeArrowheads="1"/>
          </p:cNvSpPr>
          <p:nvPr/>
        </p:nvSpPr>
        <p:spPr bwMode="auto">
          <a:xfrm>
            <a:off x="5864225" y="27546300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8" name="Freeform 2250"/>
          <p:cNvSpPr>
            <a:spLocks/>
          </p:cNvSpPr>
          <p:nvPr/>
        </p:nvSpPr>
        <p:spPr bwMode="auto">
          <a:xfrm>
            <a:off x="5943600" y="27624088"/>
            <a:ext cx="249238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7" y="3"/>
              </a:cxn>
              <a:cxn ang="0">
                <a:pos x="17" y="24"/>
              </a:cxn>
              <a:cxn ang="0">
                <a:pos x="23" y="13"/>
              </a:cxn>
              <a:cxn ang="0">
                <a:pos x="31" y="6"/>
              </a:cxn>
              <a:cxn ang="0">
                <a:pos x="41" y="1"/>
              </a:cxn>
              <a:cxn ang="0">
                <a:pos x="53" y="0"/>
              </a:cxn>
              <a:cxn ang="0">
                <a:pos x="64" y="1"/>
              </a:cxn>
              <a:cxn ang="0">
                <a:pos x="72" y="6"/>
              </a:cxn>
              <a:cxn ang="0">
                <a:pos x="80" y="14"/>
              </a:cxn>
              <a:cxn ang="0">
                <a:pos x="85" y="26"/>
              </a:cxn>
              <a:cxn ang="0">
                <a:pos x="92" y="14"/>
              </a:cxn>
              <a:cxn ang="0">
                <a:pos x="100" y="6"/>
              </a:cxn>
              <a:cxn ang="0">
                <a:pos x="110" y="1"/>
              </a:cxn>
              <a:cxn ang="0">
                <a:pos x="121" y="0"/>
              </a:cxn>
              <a:cxn ang="0">
                <a:pos x="136" y="3"/>
              </a:cxn>
              <a:cxn ang="0">
                <a:pos x="147" y="11"/>
              </a:cxn>
              <a:cxn ang="0">
                <a:pos x="155" y="26"/>
              </a:cxn>
              <a:cxn ang="0">
                <a:pos x="157" y="47"/>
              </a:cxn>
              <a:cxn ang="0">
                <a:pos x="157" y="145"/>
              </a:cxn>
              <a:cxn ang="0">
                <a:pos x="138" y="145"/>
              </a:cxn>
              <a:cxn ang="0">
                <a:pos x="138" y="55"/>
              </a:cxn>
              <a:cxn ang="0">
                <a:pos x="136" y="42"/>
              </a:cxn>
              <a:cxn ang="0">
                <a:pos x="134" y="34"/>
              </a:cxn>
              <a:cxn ang="0">
                <a:pos x="133" y="29"/>
              </a:cxn>
              <a:cxn ang="0">
                <a:pos x="128" y="24"/>
              </a:cxn>
              <a:cxn ang="0">
                <a:pos x="123" y="21"/>
              </a:cxn>
              <a:cxn ang="0">
                <a:pos x="116" y="21"/>
              </a:cxn>
              <a:cxn ang="0">
                <a:pos x="105" y="22"/>
              </a:cxn>
              <a:cxn ang="0">
                <a:pos x="97" y="31"/>
              </a:cxn>
              <a:cxn ang="0">
                <a:pos x="89" y="44"/>
              </a:cxn>
              <a:cxn ang="0">
                <a:pos x="89" y="63"/>
              </a:cxn>
              <a:cxn ang="0">
                <a:pos x="89" y="145"/>
              </a:cxn>
              <a:cxn ang="0">
                <a:pos x="69" y="145"/>
              </a:cxn>
              <a:cxn ang="0">
                <a:pos x="69" y="53"/>
              </a:cxn>
              <a:cxn ang="0">
                <a:pos x="67" y="37"/>
              </a:cxn>
              <a:cxn ang="0">
                <a:pos x="62" y="29"/>
              </a:cxn>
              <a:cxn ang="0">
                <a:pos x="58" y="22"/>
              </a:cxn>
              <a:cxn ang="0">
                <a:pos x="48" y="21"/>
              </a:cxn>
              <a:cxn ang="0">
                <a:pos x="36" y="22"/>
              </a:cxn>
              <a:cxn ang="0">
                <a:pos x="27" y="32"/>
              </a:cxn>
              <a:cxn ang="0">
                <a:pos x="20" y="45"/>
              </a:cxn>
              <a:cxn ang="0">
                <a:pos x="18" y="71"/>
              </a:cxn>
              <a:cxn ang="0">
                <a:pos x="18" y="145"/>
              </a:cxn>
              <a:cxn ang="0">
                <a:pos x="0" y="145"/>
              </a:cxn>
            </a:cxnLst>
            <a:rect l="0" t="0" r="r" b="b"/>
            <a:pathLst>
              <a:path w="157" h="145">
                <a:moveTo>
                  <a:pt x="0" y="145"/>
                </a:moveTo>
                <a:lnTo>
                  <a:pt x="0" y="3"/>
                </a:lnTo>
                <a:lnTo>
                  <a:pt x="17" y="3"/>
                </a:lnTo>
                <a:lnTo>
                  <a:pt x="17" y="24"/>
                </a:lnTo>
                <a:lnTo>
                  <a:pt x="23" y="13"/>
                </a:lnTo>
                <a:lnTo>
                  <a:pt x="31" y="6"/>
                </a:lnTo>
                <a:lnTo>
                  <a:pt x="41" y="1"/>
                </a:lnTo>
                <a:lnTo>
                  <a:pt x="53" y="0"/>
                </a:lnTo>
                <a:lnTo>
                  <a:pt x="64" y="1"/>
                </a:lnTo>
                <a:lnTo>
                  <a:pt x="72" y="6"/>
                </a:lnTo>
                <a:lnTo>
                  <a:pt x="80" y="14"/>
                </a:lnTo>
                <a:lnTo>
                  <a:pt x="85" y="26"/>
                </a:lnTo>
                <a:lnTo>
                  <a:pt x="92" y="14"/>
                </a:lnTo>
                <a:lnTo>
                  <a:pt x="100" y="6"/>
                </a:lnTo>
                <a:lnTo>
                  <a:pt x="110" y="1"/>
                </a:lnTo>
                <a:lnTo>
                  <a:pt x="121" y="0"/>
                </a:lnTo>
                <a:lnTo>
                  <a:pt x="136" y="3"/>
                </a:lnTo>
                <a:lnTo>
                  <a:pt x="147" y="11"/>
                </a:lnTo>
                <a:lnTo>
                  <a:pt x="155" y="26"/>
                </a:lnTo>
                <a:lnTo>
                  <a:pt x="157" y="47"/>
                </a:lnTo>
                <a:lnTo>
                  <a:pt x="157" y="145"/>
                </a:lnTo>
                <a:lnTo>
                  <a:pt x="138" y="145"/>
                </a:lnTo>
                <a:lnTo>
                  <a:pt x="138" y="55"/>
                </a:lnTo>
                <a:lnTo>
                  <a:pt x="136" y="42"/>
                </a:lnTo>
                <a:lnTo>
                  <a:pt x="134" y="34"/>
                </a:lnTo>
                <a:lnTo>
                  <a:pt x="133" y="29"/>
                </a:lnTo>
                <a:lnTo>
                  <a:pt x="128" y="24"/>
                </a:lnTo>
                <a:lnTo>
                  <a:pt x="123" y="21"/>
                </a:lnTo>
                <a:lnTo>
                  <a:pt x="116" y="21"/>
                </a:lnTo>
                <a:lnTo>
                  <a:pt x="105" y="22"/>
                </a:lnTo>
                <a:lnTo>
                  <a:pt x="97" y="31"/>
                </a:lnTo>
                <a:lnTo>
                  <a:pt x="89" y="44"/>
                </a:lnTo>
                <a:lnTo>
                  <a:pt x="89" y="63"/>
                </a:lnTo>
                <a:lnTo>
                  <a:pt x="89" y="145"/>
                </a:lnTo>
                <a:lnTo>
                  <a:pt x="69" y="145"/>
                </a:lnTo>
                <a:lnTo>
                  <a:pt x="69" y="53"/>
                </a:lnTo>
                <a:lnTo>
                  <a:pt x="67" y="37"/>
                </a:lnTo>
                <a:lnTo>
                  <a:pt x="62" y="29"/>
                </a:lnTo>
                <a:lnTo>
                  <a:pt x="58" y="22"/>
                </a:lnTo>
                <a:lnTo>
                  <a:pt x="48" y="21"/>
                </a:lnTo>
                <a:lnTo>
                  <a:pt x="36" y="22"/>
                </a:lnTo>
                <a:lnTo>
                  <a:pt x="27" y="32"/>
                </a:lnTo>
                <a:lnTo>
                  <a:pt x="20" y="45"/>
                </a:lnTo>
                <a:lnTo>
                  <a:pt x="18" y="71"/>
                </a:lnTo>
                <a:lnTo>
                  <a:pt x="18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19" name="Freeform 2251"/>
          <p:cNvSpPr>
            <a:spLocks noEditPoints="1"/>
          </p:cNvSpPr>
          <p:nvPr/>
        </p:nvSpPr>
        <p:spPr bwMode="auto">
          <a:xfrm>
            <a:off x="6226175" y="27624088"/>
            <a:ext cx="168275" cy="234950"/>
          </a:xfrm>
          <a:custGeom>
            <a:avLst/>
            <a:gdLst/>
            <a:ahLst/>
            <a:cxnLst>
              <a:cxn ang="0">
                <a:pos x="72" y="137"/>
              </a:cxn>
              <a:cxn ang="0">
                <a:pos x="51" y="146"/>
              </a:cxn>
              <a:cxn ang="0">
                <a:pos x="23" y="146"/>
              </a:cxn>
              <a:cxn ang="0">
                <a:pos x="2" y="125"/>
              </a:cxn>
              <a:cxn ang="0">
                <a:pos x="2" y="96"/>
              </a:cxn>
              <a:cxn ang="0">
                <a:pos x="12" y="76"/>
              </a:cxn>
              <a:cxn ang="0">
                <a:pos x="30" y="66"/>
              </a:cxn>
              <a:cxn ang="0">
                <a:pos x="67" y="60"/>
              </a:cxn>
              <a:cxn ang="0">
                <a:pos x="82" y="48"/>
              </a:cxn>
              <a:cxn ang="0">
                <a:pos x="75" y="29"/>
              </a:cxn>
              <a:cxn ang="0">
                <a:pos x="54" y="21"/>
              </a:cxn>
              <a:cxn ang="0">
                <a:pos x="33" y="26"/>
              </a:cxn>
              <a:cxn ang="0">
                <a:pos x="23" y="47"/>
              </a:cxn>
              <a:cxn ang="0">
                <a:pos x="10" y="22"/>
              </a:cxn>
              <a:cxn ang="0">
                <a:pos x="35" y="1"/>
              </a:cxn>
              <a:cxn ang="0">
                <a:pos x="74" y="1"/>
              </a:cxn>
              <a:cxn ang="0">
                <a:pos x="95" y="14"/>
              </a:cxn>
              <a:cxn ang="0">
                <a:pos x="100" y="35"/>
              </a:cxn>
              <a:cxn ang="0">
                <a:pos x="102" y="86"/>
              </a:cxn>
              <a:cxn ang="0">
                <a:pos x="102" y="127"/>
              </a:cxn>
              <a:cxn ang="0">
                <a:pos x="106" y="145"/>
              </a:cxn>
              <a:cxn ang="0">
                <a:pos x="84" y="137"/>
              </a:cxn>
              <a:cxn ang="0">
                <a:pos x="82" y="73"/>
              </a:cxn>
              <a:cxn ang="0">
                <a:pos x="49" y="83"/>
              </a:cxn>
              <a:cxn ang="0">
                <a:pos x="31" y="88"/>
              </a:cxn>
              <a:cxn ang="0">
                <a:pos x="25" y="96"/>
              </a:cxn>
              <a:cxn ang="0">
                <a:pos x="22" y="107"/>
              </a:cxn>
              <a:cxn ang="0">
                <a:pos x="28" y="124"/>
              </a:cxn>
              <a:cxn ang="0">
                <a:pos x="44" y="128"/>
              </a:cxn>
              <a:cxn ang="0">
                <a:pos x="64" y="124"/>
              </a:cxn>
              <a:cxn ang="0">
                <a:pos x="77" y="109"/>
              </a:cxn>
              <a:cxn ang="0">
                <a:pos x="82" y="83"/>
              </a:cxn>
            </a:cxnLst>
            <a:rect l="0" t="0" r="r" b="b"/>
            <a:pathLst>
              <a:path w="106" h="148">
                <a:moveTo>
                  <a:pt x="84" y="127"/>
                </a:moveTo>
                <a:lnTo>
                  <a:pt x="72" y="137"/>
                </a:lnTo>
                <a:lnTo>
                  <a:pt x="62" y="143"/>
                </a:lnTo>
                <a:lnTo>
                  <a:pt x="51" y="146"/>
                </a:lnTo>
                <a:lnTo>
                  <a:pt x="40" y="148"/>
                </a:lnTo>
                <a:lnTo>
                  <a:pt x="23" y="146"/>
                </a:lnTo>
                <a:lnTo>
                  <a:pt x="12" y="137"/>
                </a:lnTo>
                <a:lnTo>
                  <a:pt x="2" y="125"/>
                </a:lnTo>
                <a:lnTo>
                  <a:pt x="0" y="107"/>
                </a:lnTo>
                <a:lnTo>
                  <a:pt x="2" y="96"/>
                </a:lnTo>
                <a:lnTo>
                  <a:pt x="5" y="86"/>
                </a:lnTo>
                <a:lnTo>
                  <a:pt x="12" y="76"/>
                </a:lnTo>
                <a:lnTo>
                  <a:pt x="20" y="71"/>
                </a:lnTo>
                <a:lnTo>
                  <a:pt x="30" y="66"/>
                </a:lnTo>
                <a:lnTo>
                  <a:pt x="46" y="63"/>
                </a:lnTo>
                <a:lnTo>
                  <a:pt x="67" y="60"/>
                </a:lnTo>
                <a:lnTo>
                  <a:pt x="82" y="55"/>
                </a:lnTo>
                <a:lnTo>
                  <a:pt x="82" y="48"/>
                </a:lnTo>
                <a:lnTo>
                  <a:pt x="80" y="35"/>
                </a:lnTo>
                <a:lnTo>
                  <a:pt x="75" y="29"/>
                </a:lnTo>
                <a:lnTo>
                  <a:pt x="67" y="21"/>
                </a:lnTo>
                <a:lnTo>
                  <a:pt x="54" y="21"/>
                </a:lnTo>
                <a:lnTo>
                  <a:pt x="41" y="21"/>
                </a:lnTo>
                <a:lnTo>
                  <a:pt x="33" y="26"/>
                </a:lnTo>
                <a:lnTo>
                  <a:pt x="26" y="32"/>
                </a:lnTo>
                <a:lnTo>
                  <a:pt x="23" y="47"/>
                </a:lnTo>
                <a:lnTo>
                  <a:pt x="4" y="44"/>
                </a:lnTo>
                <a:lnTo>
                  <a:pt x="10" y="22"/>
                </a:lnTo>
                <a:lnTo>
                  <a:pt x="20" y="11"/>
                </a:lnTo>
                <a:lnTo>
                  <a:pt x="35" y="1"/>
                </a:lnTo>
                <a:lnTo>
                  <a:pt x="56" y="0"/>
                </a:lnTo>
                <a:lnTo>
                  <a:pt x="74" y="1"/>
                </a:lnTo>
                <a:lnTo>
                  <a:pt x="85" y="8"/>
                </a:lnTo>
                <a:lnTo>
                  <a:pt x="95" y="14"/>
                </a:lnTo>
                <a:lnTo>
                  <a:pt x="98" y="24"/>
                </a:lnTo>
                <a:lnTo>
                  <a:pt x="100" y="35"/>
                </a:lnTo>
                <a:lnTo>
                  <a:pt x="102" y="53"/>
                </a:lnTo>
                <a:lnTo>
                  <a:pt x="102" y="86"/>
                </a:lnTo>
                <a:lnTo>
                  <a:pt x="102" y="115"/>
                </a:lnTo>
                <a:lnTo>
                  <a:pt x="102" y="127"/>
                </a:lnTo>
                <a:lnTo>
                  <a:pt x="103" y="137"/>
                </a:lnTo>
                <a:lnTo>
                  <a:pt x="106" y="145"/>
                </a:lnTo>
                <a:lnTo>
                  <a:pt x="87" y="145"/>
                </a:lnTo>
                <a:lnTo>
                  <a:pt x="84" y="137"/>
                </a:lnTo>
                <a:lnTo>
                  <a:pt x="84" y="127"/>
                </a:lnTo>
                <a:close/>
                <a:moveTo>
                  <a:pt x="82" y="73"/>
                </a:moveTo>
                <a:lnTo>
                  <a:pt x="69" y="79"/>
                </a:lnTo>
                <a:lnTo>
                  <a:pt x="49" y="83"/>
                </a:lnTo>
                <a:lnTo>
                  <a:pt x="38" y="84"/>
                </a:lnTo>
                <a:lnTo>
                  <a:pt x="31" y="88"/>
                </a:lnTo>
                <a:lnTo>
                  <a:pt x="28" y="91"/>
                </a:lnTo>
                <a:lnTo>
                  <a:pt x="25" y="96"/>
                </a:lnTo>
                <a:lnTo>
                  <a:pt x="22" y="101"/>
                </a:lnTo>
                <a:lnTo>
                  <a:pt x="22" y="107"/>
                </a:lnTo>
                <a:lnTo>
                  <a:pt x="23" y="115"/>
                </a:lnTo>
                <a:lnTo>
                  <a:pt x="28" y="124"/>
                </a:lnTo>
                <a:lnTo>
                  <a:pt x="35" y="128"/>
                </a:lnTo>
                <a:lnTo>
                  <a:pt x="44" y="128"/>
                </a:lnTo>
                <a:lnTo>
                  <a:pt x="56" y="128"/>
                </a:lnTo>
                <a:lnTo>
                  <a:pt x="64" y="124"/>
                </a:lnTo>
                <a:lnTo>
                  <a:pt x="72" y="117"/>
                </a:lnTo>
                <a:lnTo>
                  <a:pt x="77" y="109"/>
                </a:lnTo>
                <a:lnTo>
                  <a:pt x="80" y="99"/>
                </a:lnTo>
                <a:lnTo>
                  <a:pt x="82" y="83"/>
                </a:lnTo>
                <a:lnTo>
                  <a:pt x="82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0" name="Freeform 2252"/>
          <p:cNvSpPr>
            <a:spLocks/>
          </p:cNvSpPr>
          <p:nvPr/>
        </p:nvSpPr>
        <p:spPr bwMode="auto">
          <a:xfrm>
            <a:off x="6434138" y="27624088"/>
            <a:ext cx="101600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4"/>
              </a:cxn>
              <a:cxn ang="0">
                <a:pos x="36" y="1"/>
              </a:cxn>
              <a:cxn ang="0">
                <a:pos x="44" y="0"/>
              </a:cxn>
              <a:cxn ang="0">
                <a:pos x="54" y="1"/>
              </a:cxn>
              <a:cxn ang="0">
                <a:pos x="64" y="8"/>
              </a:cxn>
              <a:cxn ang="0">
                <a:pos x="57" y="31"/>
              </a:cxn>
              <a:cxn ang="0">
                <a:pos x="49" y="26"/>
              </a:cxn>
              <a:cxn ang="0">
                <a:pos x="42" y="26"/>
              </a:cxn>
              <a:cxn ang="0">
                <a:pos x="36" y="26"/>
              </a:cxn>
              <a:cxn ang="0">
                <a:pos x="31" y="29"/>
              </a:cxn>
              <a:cxn ang="0">
                <a:pos x="26" y="34"/>
              </a:cxn>
              <a:cxn ang="0">
                <a:pos x="24" y="42"/>
              </a:cxn>
              <a:cxn ang="0">
                <a:pos x="21" y="55"/>
              </a:cxn>
              <a:cxn ang="0">
                <a:pos x="19" y="71"/>
              </a:cxn>
              <a:cxn ang="0">
                <a:pos x="19" y="145"/>
              </a:cxn>
              <a:cxn ang="0">
                <a:pos x="0" y="145"/>
              </a:cxn>
            </a:cxnLst>
            <a:rect l="0" t="0" r="r" b="b"/>
            <a:pathLst>
              <a:path w="64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4"/>
                </a:lnTo>
                <a:lnTo>
                  <a:pt x="36" y="1"/>
                </a:lnTo>
                <a:lnTo>
                  <a:pt x="44" y="0"/>
                </a:lnTo>
                <a:lnTo>
                  <a:pt x="54" y="1"/>
                </a:lnTo>
                <a:lnTo>
                  <a:pt x="64" y="8"/>
                </a:lnTo>
                <a:lnTo>
                  <a:pt x="57" y="31"/>
                </a:lnTo>
                <a:lnTo>
                  <a:pt x="49" y="26"/>
                </a:lnTo>
                <a:lnTo>
                  <a:pt x="42" y="26"/>
                </a:lnTo>
                <a:lnTo>
                  <a:pt x="36" y="26"/>
                </a:lnTo>
                <a:lnTo>
                  <a:pt x="31" y="29"/>
                </a:lnTo>
                <a:lnTo>
                  <a:pt x="26" y="34"/>
                </a:lnTo>
                <a:lnTo>
                  <a:pt x="24" y="42"/>
                </a:lnTo>
                <a:lnTo>
                  <a:pt x="21" y="55"/>
                </a:lnTo>
                <a:lnTo>
                  <a:pt x="19" y="71"/>
                </a:lnTo>
                <a:lnTo>
                  <a:pt x="19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1" name="Freeform 2253"/>
          <p:cNvSpPr>
            <a:spLocks noEditPoints="1"/>
          </p:cNvSpPr>
          <p:nvPr/>
        </p:nvSpPr>
        <p:spPr bwMode="auto">
          <a:xfrm>
            <a:off x="6540500" y="27624088"/>
            <a:ext cx="163513" cy="320675"/>
          </a:xfrm>
          <a:custGeom>
            <a:avLst/>
            <a:gdLst/>
            <a:ahLst/>
            <a:cxnLst>
              <a:cxn ang="0">
                <a:pos x="5" y="156"/>
              </a:cxn>
              <a:cxn ang="0">
                <a:pos x="23" y="159"/>
              </a:cxn>
              <a:cxn ang="0">
                <a:pos x="26" y="169"/>
              </a:cxn>
              <a:cxn ang="0">
                <a:pos x="31" y="176"/>
              </a:cxn>
              <a:cxn ang="0">
                <a:pos x="39" y="181"/>
              </a:cxn>
              <a:cxn ang="0">
                <a:pos x="50" y="182"/>
              </a:cxn>
              <a:cxn ang="0">
                <a:pos x="62" y="181"/>
              </a:cxn>
              <a:cxn ang="0">
                <a:pos x="70" y="176"/>
              </a:cxn>
              <a:cxn ang="0">
                <a:pos x="77" y="169"/>
              </a:cxn>
              <a:cxn ang="0">
                <a:pos x="81" y="158"/>
              </a:cxn>
              <a:cxn ang="0">
                <a:pos x="83" y="146"/>
              </a:cxn>
              <a:cxn ang="0">
                <a:pos x="83" y="125"/>
              </a:cxn>
              <a:cxn ang="0">
                <a:pos x="77" y="135"/>
              </a:cxn>
              <a:cxn ang="0">
                <a:pos x="68" y="140"/>
              </a:cxn>
              <a:cxn ang="0">
                <a:pos x="60" y="143"/>
              </a:cxn>
              <a:cxn ang="0">
                <a:pos x="50" y="145"/>
              </a:cxn>
              <a:cxn ang="0">
                <a:pos x="41" y="143"/>
              </a:cxn>
              <a:cxn ang="0">
                <a:pos x="23" y="135"/>
              </a:cxn>
              <a:cxn ang="0">
                <a:pos x="16" y="127"/>
              </a:cxn>
              <a:cxn ang="0">
                <a:pos x="10" y="117"/>
              </a:cxn>
              <a:cxn ang="0">
                <a:pos x="1" y="89"/>
              </a:cxn>
              <a:cxn ang="0">
                <a:pos x="0" y="73"/>
              </a:cxn>
              <a:cxn ang="0">
                <a:pos x="1" y="52"/>
              </a:cxn>
              <a:cxn ang="0">
                <a:pos x="8" y="34"/>
              </a:cxn>
              <a:cxn ang="0">
                <a:pos x="14" y="17"/>
              </a:cxn>
              <a:cxn ang="0">
                <a:pos x="26" y="8"/>
              </a:cxn>
              <a:cxn ang="0">
                <a:pos x="37" y="1"/>
              </a:cxn>
              <a:cxn ang="0">
                <a:pos x="50" y="0"/>
              </a:cxn>
              <a:cxn ang="0">
                <a:pos x="60" y="1"/>
              </a:cxn>
              <a:cxn ang="0">
                <a:pos x="70" y="6"/>
              </a:cxn>
              <a:cxn ang="0">
                <a:pos x="78" y="11"/>
              </a:cxn>
              <a:cxn ang="0">
                <a:pos x="85" y="21"/>
              </a:cxn>
              <a:cxn ang="0">
                <a:pos x="85" y="3"/>
              </a:cxn>
              <a:cxn ang="0">
                <a:pos x="103" y="3"/>
              </a:cxn>
              <a:cxn ang="0">
                <a:pos x="103" y="125"/>
              </a:cxn>
              <a:cxn ang="0">
                <a:pos x="101" y="155"/>
              </a:cxn>
              <a:cxn ang="0">
                <a:pos x="98" y="171"/>
              </a:cxn>
              <a:cxn ang="0">
                <a:pos x="91" y="184"/>
              </a:cxn>
              <a:cxn ang="0">
                <a:pos x="80" y="194"/>
              </a:cxn>
              <a:cxn ang="0">
                <a:pos x="67" y="200"/>
              </a:cxn>
              <a:cxn ang="0">
                <a:pos x="50" y="202"/>
              </a:cxn>
              <a:cxn ang="0">
                <a:pos x="29" y="200"/>
              </a:cxn>
              <a:cxn ang="0">
                <a:pos x="16" y="189"/>
              </a:cxn>
              <a:cxn ang="0">
                <a:pos x="6" y="176"/>
              </a:cxn>
              <a:cxn ang="0">
                <a:pos x="5" y="156"/>
              </a:cxn>
              <a:cxn ang="0">
                <a:pos x="21" y="71"/>
              </a:cxn>
              <a:cxn ang="0">
                <a:pos x="23" y="97"/>
              </a:cxn>
              <a:cxn ang="0">
                <a:pos x="29" y="112"/>
              </a:cxn>
              <a:cxn ang="0">
                <a:pos x="39" y="122"/>
              </a:cxn>
              <a:cxn ang="0">
                <a:pos x="52" y="125"/>
              </a:cxn>
              <a:cxn ang="0">
                <a:pos x="65" y="122"/>
              </a:cxn>
              <a:cxn ang="0">
                <a:pos x="75" y="112"/>
              </a:cxn>
              <a:cxn ang="0">
                <a:pos x="83" y="97"/>
              </a:cxn>
              <a:cxn ang="0">
                <a:pos x="85" y="73"/>
              </a:cxn>
              <a:cxn ang="0">
                <a:pos x="83" y="48"/>
              </a:cxn>
              <a:cxn ang="0">
                <a:pos x="75" y="34"/>
              </a:cxn>
              <a:cxn ang="0">
                <a:pos x="65" y="22"/>
              </a:cxn>
              <a:cxn ang="0">
                <a:pos x="52" y="21"/>
              </a:cxn>
              <a:cxn ang="0">
                <a:pos x="39" y="22"/>
              </a:cxn>
              <a:cxn ang="0">
                <a:pos x="29" y="34"/>
              </a:cxn>
              <a:cxn ang="0">
                <a:pos x="23" y="48"/>
              </a:cxn>
              <a:cxn ang="0">
                <a:pos x="21" y="71"/>
              </a:cxn>
            </a:cxnLst>
            <a:rect l="0" t="0" r="r" b="b"/>
            <a:pathLst>
              <a:path w="103" h="202">
                <a:moveTo>
                  <a:pt x="5" y="156"/>
                </a:moveTo>
                <a:lnTo>
                  <a:pt x="23" y="159"/>
                </a:lnTo>
                <a:lnTo>
                  <a:pt x="26" y="169"/>
                </a:lnTo>
                <a:lnTo>
                  <a:pt x="31" y="176"/>
                </a:lnTo>
                <a:lnTo>
                  <a:pt x="39" y="181"/>
                </a:lnTo>
                <a:lnTo>
                  <a:pt x="50" y="182"/>
                </a:lnTo>
                <a:lnTo>
                  <a:pt x="62" y="181"/>
                </a:lnTo>
                <a:lnTo>
                  <a:pt x="70" y="176"/>
                </a:lnTo>
                <a:lnTo>
                  <a:pt x="77" y="169"/>
                </a:lnTo>
                <a:lnTo>
                  <a:pt x="81" y="158"/>
                </a:lnTo>
                <a:lnTo>
                  <a:pt x="83" y="146"/>
                </a:lnTo>
                <a:lnTo>
                  <a:pt x="83" y="125"/>
                </a:lnTo>
                <a:lnTo>
                  <a:pt x="77" y="135"/>
                </a:lnTo>
                <a:lnTo>
                  <a:pt x="68" y="140"/>
                </a:lnTo>
                <a:lnTo>
                  <a:pt x="60" y="143"/>
                </a:lnTo>
                <a:lnTo>
                  <a:pt x="50" y="145"/>
                </a:lnTo>
                <a:lnTo>
                  <a:pt x="41" y="143"/>
                </a:lnTo>
                <a:lnTo>
                  <a:pt x="23" y="135"/>
                </a:lnTo>
                <a:lnTo>
                  <a:pt x="16" y="127"/>
                </a:lnTo>
                <a:lnTo>
                  <a:pt x="10" y="117"/>
                </a:lnTo>
                <a:lnTo>
                  <a:pt x="1" y="89"/>
                </a:lnTo>
                <a:lnTo>
                  <a:pt x="0" y="73"/>
                </a:lnTo>
                <a:lnTo>
                  <a:pt x="1" y="52"/>
                </a:lnTo>
                <a:lnTo>
                  <a:pt x="8" y="34"/>
                </a:lnTo>
                <a:lnTo>
                  <a:pt x="14" y="17"/>
                </a:lnTo>
                <a:lnTo>
                  <a:pt x="26" y="8"/>
                </a:lnTo>
                <a:lnTo>
                  <a:pt x="37" y="1"/>
                </a:lnTo>
                <a:lnTo>
                  <a:pt x="50" y="0"/>
                </a:lnTo>
                <a:lnTo>
                  <a:pt x="60" y="1"/>
                </a:lnTo>
                <a:lnTo>
                  <a:pt x="70" y="6"/>
                </a:lnTo>
                <a:lnTo>
                  <a:pt x="78" y="11"/>
                </a:lnTo>
                <a:lnTo>
                  <a:pt x="85" y="21"/>
                </a:lnTo>
                <a:lnTo>
                  <a:pt x="85" y="3"/>
                </a:lnTo>
                <a:lnTo>
                  <a:pt x="103" y="3"/>
                </a:lnTo>
                <a:lnTo>
                  <a:pt x="103" y="125"/>
                </a:lnTo>
                <a:lnTo>
                  <a:pt x="101" y="155"/>
                </a:lnTo>
                <a:lnTo>
                  <a:pt x="98" y="171"/>
                </a:lnTo>
                <a:lnTo>
                  <a:pt x="91" y="184"/>
                </a:lnTo>
                <a:lnTo>
                  <a:pt x="80" y="194"/>
                </a:lnTo>
                <a:lnTo>
                  <a:pt x="67" y="200"/>
                </a:lnTo>
                <a:lnTo>
                  <a:pt x="50" y="202"/>
                </a:lnTo>
                <a:lnTo>
                  <a:pt x="29" y="200"/>
                </a:lnTo>
                <a:lnTo>
                  <a:pt x="16" y="189"/>
                </a:lnTo>
                <a:lnTo>
                  <a:pt x="6" y="176"/>
                </a:lnTo>
                <a:lnTo>
                  <a:pt x="5" y="156"/>
                </a:lnTo>
                <a:close/>
                <a:moveTo>
                  <a:pt x="21" y="71"/>
                </a:moveTo>
                <a:lnTo>
                  <a:pt x="23" y="97"/>
                </a:lnTo>
                <a:lnTo>
                  <a:pt x="29" y="112"/>
                </a:lnTo>
                <a:lnTo>
                  <a:pt x="39" y="122"/>
                </a:lnTo>
                <a:lnTo>
                  <a:pt x="52" y="125"/>
                </a:lnTo>
                <a:lnTo>
                  <a:pt x="65" y="122"/>
                </a:lnTo>
                <a:lnTo>
                  <a:pt x="75" y="112"/>
                </a:lnTo>
                <a:lnTo>
                  <a:pt x="83" y="97"/>
                </a:lnTo>
                <a:lnTo>
                  <a:pt x="85" y="73"/>
                </a:lnTo>
                <a:lnTo>
                  <a:pt x="83" y="48"/>
                </a:lnTo>
                <a:lnTo>
                  <a:pt x="75" y="34"/>
                </a:lnTo>
                <a:lnTo>
                  <a:pt x="65" y="22"/>
                </a:lnTo>
                <a:lnTo>
                  <a:pt x="52" y="21"/>
                </a:lnTo>
                <a:lnTo>
                  <a:pt x="39" y="22"/>
                </a:lnTo>
                <a:lnTo>
                  <a:pt x="29" y="34"/>
                </a:lnTo>
                <a:lnTo>
                  <a:pt x="23" y="48"/>
                </a:lnTo>
                <a:lnTo>
                  <a:pt x="21" y="7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2" name="Freeform 2254"/>
          <p:cNvSpPr>
            <a:spLocks noEditPoints="1"/>
          </p:cNvSpPr>
          <p:nvPr/>
        </p:nvSpPr>
        <p:spPr bwMode="auto">
          <a:xfrm>
            <a:off x="6750050" y="27546300"/>
            <a:ext cx="31750" cy="307975"/>
          </a:xfrm>
          <a:custGeom>
            <a:avLst/>
            <a:gdLst/>
            <a:ahLst/>
            <a:cxnLst>
              <a:cxn ang="0">
                <a:pos x="0" y="26"/>
              </a:cxn>
              <a:cxn ang="0">
                <a:pos x="0" y="0"/>
              </a:cxn>
              <a:cxn ang="0">
                <a:pos x="20" y="0"/>
              </a:cxn>
              <a:cxn ang="0">
                <a:pos x="20" y="26"/>
              </a:cxn>
              <a:cxn ang="0">
                <a:pos x="0" y="26"/>
              </a:cxn>
              <a:cxn ang="0">
                <a:pos x="0" y="194"/>
              </a:cxn>
              <a:cxn ang="0">
                <a:pos x="0" y="52"/>
              </a:cxn>
              <a:cxn ang="0">
                <a:pos x="20" y="52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6"/>
                </a:moveTo>
                <a:lnTo>
                  <a:pt x="0" y="0"/>
                </a:lnTo>
                <a:lnTo>
                  <a:pt x="20" y="0"/>
                </a:lnTo>
                <a:lnTo>
                  <a:pt x="20" y="26"/>
                </a:lnTo>
                <a:lnTo>
                  <a:pt x="0" y="26"/>
                </a:lnTo>
                <a:close/>
                <a:moveTo>
                  <a:pt x="0" y="194"/>
                </a:moveTo>
                <a:lnTo>
                  <a:pt x="0" y="52"/>
                </a:lnTo>
                <a:lnTo>
                  <a:pt x="20" y="52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3" name="Freeform 2255"/>
          <p:cNvSpPr>
            <a:spLocks/>
          </p:cNvSpPr>
          <p:nvPr/>
        </p:nvSpPr>
        <p:spPr bwMode="auto">
          <a:xfrm>
            <a:off x="6827838" y="27624088"/>
            <a:ext cx="150813" cy="230188"/>
          </a:xfrm>
          <a:custGeom>
            <a:avLst/>
            <a:gdLst/>
            <a:ahLst/>
            <a:cxnLst>
              <a:cxn ang="0">
                <a:pos x="0" y="145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3"/>
              </a:cxn>
              <a:cxn ang="0">
                <a:pos x="34" y="6"/>
              </a:cxn>
              <a:cxn ang="0">
                <a:pos x="44" y="1"/>
              </a:cxn>
              <a:cxn ang="0">
                <a:pos x="55" y="0"/>
              </a:cxn>
              <a:cxn ang="0">
                <a:pos x="64" y="1"/>
              </a:cxn>
              <a:cxn ang="0">
                <a:pos x="72" y="4"/>
              </a:cxn>
              <a:cxn ang="0">
                <a:pos x="80" y="8"/>
              </a:cxn>
              <a:cxn ang="0">
                <a:pos x="85" y="14"/>
              </a:cxn>
              <a:cxn ang="0">
                <a:pos x="90" y="21"/>
              </a:cxn>
              <a:cxn ang="0">
                <a:pos x="93" y="29"/>
              </a:cxn>
              <a:cxn ang="0">
                <a:pos x="95" y="40"/>
              </a:cxn>
              <a:cxn ang="0">
                <a:pos x="95" y="58"/>
              </a:cxn>
              <a:cxn ang="0">
                <a:pos x="95" y="145"/>
              </a:cxn>
              <a:cxn ang="0">
                <a:pos x="75" y="145"/>
              </a:cxn>
              <a:cxn ang="0">
                <a:pos x="75" y="58"/>
              </a:cxn>
              <a:cxn ang="0">
                <a:pos x="75" y="45"/>
              </a:cxn>
              <a:cxn ang="0">
                <a:pos x="72" y="35"/>
              </a:cxn>
              <a:cxn ang="0">
                <a:pos x="68" y="29"/>
              </a:cxn>
              <a:cxn ang="0">
                <a:pos x="64" y="26"/>
              </a:cxn>
              <a:cxn ang="0">
                <a:pos x="59" y="22"/>
              </a:cxn>
              <a:cxn ang="0">
                <a:pos x="51" y="21"/>
              </a:cxn>
              <a:cxn ang="0">
                <a:pos x="37" y="22"/>
              </a:cxn>
              <a:cxn ang="0">
                <a:pos x="29" y="32"/>
              </a:cxn>
              <a:cxn ang="0">
                <a:pos x="21" y="45"/>
              </a:cxn>
              <a:cxn ang="0">
                <a:pos x="20" y="68"/>
              </a:cxn>
              <a:cxn ang="0">
                <a:pos x="20" y="145"/>
              </a:cxn>
              <a:cxn ang="0">
                <a:pos x="0" y="145"/>
              </a:cxn>
            </a:cxnLst>
            <a:rect l="0" t="0" r="r" b="b"/>
            <a:pathLst>
              <a:path w="95" h="145">
                <a:moveTo>
                  <a:pt x="0" y="145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3"/>
                </a:lnTo>
                <a:lnTo>
                  <a:pt x="34" y="6"/>
                </a:lnTo>
                <a:lnTo>
                  <a:pt x="44" y="1"/>
                </a:lnTo>
                <a:lnTo>
                  <a:pt x="55" y="0"/>
                </a:lnTo>
                <a:lnTo>
                  <a:pt x="64" y="1"/>
                </a:lnTo>
                <a:lnTo>
                  <a:pt x="72" y="4"/>
                </a:lnTo>
                <a:lnTo>
                  <a:pt x="80" y="8"/>
                </a:lnTo>
                <a:lnTo>
                  <a:pt x="85" y="14"/>
                </a:lnTo>
                <a:lnTo>
                  <a:pt x="90" y="21"/>
                </a:lnTo>
                <a:lnTo>
                  <a:pt x="93" y="29"/>
                </a:lnTo>
                <a:lnTo>
                  <a:pt x="95" y="40"/>
                </a:lnTo>
                <a:lnTo>
                  <a:pt x="95" y="58"/>
                </a:lnTo>
                <a:lnTo>
                  <a:pt x="95" y="145"/>
                </a:lnTo>
                <a:lnTo>
                  <a:pt x="75" y="145"/>
                </a:lnTo>
                <a:lnTo>
                  <a:pt x="75" y="58"/>
                </a:lnTo>
                <a:lnTo>
                  <a:pt x="75" y="45"/>
                </a:lnTo>
                <a:lnTo>
                  <a:pt x="72" y="35"/>
                </a:lnTo>
                <a:lnTo>
                  <a:pt x="68" y="29"/>
                </a:lnTo>
                <a:lnTo>
                  <a:pt x="64" y="26"/>
                </a:lnTo>
                <a:lnTo>
                  <a:pt x="59" y="22"/>
                </a:lnTo>
                <a:lnTo>
                  <a:pt x="51" y="21"/>
                </a:lnTo>
                <a:lnTo>
                  <a:pt x="37" y="22"/>
                </a:lnTo>
                <a:lnTo>
                  <a:pt x="29" y="32"/>
                </a:lnTo>
                <a:lnTo>
                  <a:pt x="21" y="45"/>
                </a:lnTo>
                <a:lnTo>
                  <a:pt x="20" y="68"/>
                </a:lnTo>
                <a:lnTo>
                  <a:pt x="20" y="145"/>
                </a:lnTo>
                <a:lnTo>
                  <a:pt x="0" y="1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4" name="Line 2256"/>
          <p:cNvSpPr>
            <a:spLocks noChangeShapeType="1"/>
          </p:cNvSpPr>
          <p:nvPr/>
        </p:nvSpPr>
        <p:spPr bwMode="auto">
          <a:xfrm flipV="1">
            <a:off x="4643438" y="32589788"/>
            <a:ext cx="617538" cy="144463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5" name="Freeform 2257"/>
          <p:cNvSpPr>
            <a:spLocks/>
          </p:cNvSpPr>
          <p:nvPr/>
        </p:nvSpPr>
        <p:spPr bwMode="auto">
          <a:xfrm>
            <a:off x="5380038" y="31802388"/>
            <a:ext cx="169863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3"/>
              </a:cxn>
              <a:cxn ang="0">
                <a:pos x="94" y="83"/>
              </a:cxn>
              <a:cxn ang="0">
                <a:pos x="94" y="106"/>
              </a:cxn>
              <a:cxn ang="0">
                <a:pos x="21" y="106"/>
              </a:cxn>
              <a:cxn ang="0">
                <a:pos x="21" y="194"/>
              </a:cxn>
              <a:cxn ang="0">
                <a:pos x="0" y="194"/>
              </a:cxn>
            </a:cxnLst>
            <a:rect l="0" t="0" r="r" b="b"/>
            <a:pathLst>
              <a:path w="107" h="194">
                <a:moveTo>
                  <a:pt x="0" y="194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3"/>
                </a:lnTo>
                <a:lnTo>
                  <a:pt x="94" y="83"/>
                </a:lnTo>
                <a:lnTo>
                  <a:pt x="94" y="106"/>
                </a:lnTo>
                <a:lnTo>
                  <a:pt x="21" y="106"/>
                </a:lnTo>
                <a:lnTo>
                  <a:pt x="21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6" name="Freeform 2258"/>
          <p:cNvSpPr>
            <a:spLocks noEditPoints="1"/>
          </p:cNvSpPr>
          <p:nvPr/>
        </p:nvSpPr>
        <p:spPr bwMode="auto">
          <a:xfrm>
            <a:off x="557688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6" y="17"/>
              </a:cxn>
              <a:cxn ang="0">
                <a:pos x="23" y="9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5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5" y="137"/>
              </a:cxn>
              <a:cxn ang="0">
                <a:pos x="65" y="145"/>
              </a:cxn>
              <a:cxn ang="0">
                <a:pos x="54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1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4" y="19"/>
              </a:cxn>
              <a:cxn ang="0">
                <a:pos x="41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6" y="17"/>
                </a:lnTo>
                <a:lnTo>
                  <a:pt x="23" y="9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5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5" y="137"/>
                </a:lnTo>
                <a:lnTo>
                  <a:pt x="65" y="145"/>
                </a:lnTo>
                <a:lnTo>
                  <a:pt x="54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1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4" y="19"/>
                </a:lnTo>
                <a:lnTo>
                  <a:pt x="41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7" name="Freeform 2259"/>
          <p:cNvSpPr>
            <a:spLocks/>
          </p:cNvSpPr>
          <p:nvPr/>
        </p:nvSpPr>
        <p:spPr bwMode="auto">
          <a:xfrm>
            <a:off x="578643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2" y="24"/>
              </a:cxn>
              <a:cxn ang="0">
                <a:pos x="36" y="24"/>
              </a:cxn>
              <a:cxn ang="0">
                <a:pos x="31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2" y="24"/>
                </a:lnTo>
                <a:lnTo>
                  <a:pt x="36" y="24"/>
                </a:lnTo>
                <a:lnTo>
                  <a:pt x="31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8" name="Freeform 2260"/>
          <p:cNvSpPr>
            <a:spLocks/>
          </p:cNvSpPr>
          <p:nvPr/>
        </p:nvSpPr>
        <p:spPr bwMode="auto">
          <a:xfrm>
            <a:off x="5884863" y="31884938"/>
            <a:ext cx="168275" cy="225425"/>
          </a:xfrm>
          <a:custGeom>
            <a:avLst/>
            <a:gdLst/>
            <a:ahLst/>
            <a:cxnLst>
              <a:cxn ang="0">
                <a:pos x="44" y="142"/>
              </a:cxn>
              <a:cxn ang="0">
                <a:pos x="0" y="0"/>
              </a:cxn>
              <a:cxn ang="0">
                <a:pos x="21" y="0"/>
              </a:cxn>
              <a:cxn ang="0">
                <a:pos x="46" y="85"/>
              </a:cxn>
              <a:cxn ang="0">
                <a:pos x="51" y="100"/>
              </a:cxn>
              <a:cxn ang="0">
                <a:pos x="54" y="114"/>
              </a:cxn>
              <a:cxn ang="0">
                <a:pos x="57" y="101"/>
              </a:cxn>
              <a:cxn ang="0">
                <a:pos x="60" y="87"/>
              </a:cxn>
              <a:cxn ang="0">
                <a:pos x="86" y="0"/>
              </a:cxn>
              <a:cxn ang="0">
                <a:pos x="106" y="0"/>
              </a:cxn>
              <a:cxn ang="0">
                <a:pos x="62" y="142"/>
              </a:cxn>
              <a:cxn ang="0">
                <a:pos x="44" y="142"/>
              </a:cxn>
            </a:cxnLst>
            <a:rect l="0" t="0" r="r" b="b"/>
            <a:pathLst>
              <a:path w="106" h="142">
                <a:moveTo>
                  <a:pt x="44" y="142"/>
                </a:moveTo>
                <a:lnTo>
                  <a:pt x="0" y="0"/>
                </a:lnTo>
                <a:lnTo>
                  <a:pt x="21" y="0"/>
                </a:lnTo>
                <a:lnTo>
                  <a:pt x="46" y="85"/>
                </a:lnTo>
                <a:lnTo>
                  <a:pt x="51" y="100"/>
                </a:lnTo>
                <a:lnTo>
                  <a:pt x="54" y="114"/>
                </a:lnTo>
                <a:lnTo>
                  <a:pt x="57" y="101"/>
                </a:lnTo>
                <a:lnTo>
                  <a:pt x="60" y="87"/>
                </a:lnTo>
                <a:lnTo>
                  <a:pt x="86" y="0"/>
                </a:lnTo>
                <a:lnTo>
                  <a:pt x="106" y="0"/>
                </a:lnTo>
                <a:lnTo>
                  <a:pt x="62" y="142"/>
                </a:lnTo>
                <a:lnTo>
                  <a:pt x="44" y="1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29" name="Freeform 2261"/>
          <p:cNvSpPr>
            <a:spLocks noEditPoints="1"/>
          </p:cNvSpPr>
          <p:nvPr/>
        </p:nvSpPr>
        <p:spPr bwMode="auto">
          <a:xfrm>
            <a:off x="6070600" y="31883350"/>
            <a:ext cx="169863" cy="231775"/>
          </a:xfrm>
          <a:custGeom>
            <a:avLst/>
            <a:gdLst/>
            <a:ahLst/>
            <a:cxnLst>
              <a:cxn ang="0">
                <a:pos x="85" y="97"/>
              </a:cxn>
              <a:cxn ang="0">
                <a:pos x="107" y="101"/>
              </a:cxn>
              <a:cxn ang="0">
                <a:pos x="100" y="122"/>
              </a:cxn>
              <a:cxn ang="0">
                <a:pos x="87" y="135"/>
              </a:cxn>
              <a:cxn ang="0">
                <a:pos x="74" y="145"/>
              </a:cxn>
              <a:cxn ang="0">
                <a:pos x="54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1" y="114"/>
              </a:cxn>
              <a:cxn ang="0">
                <a:pos x="41" y="125"/>
              </a:cxn>
              <a:cxn ang="0">
                <a:pos x="54" y="127"/>
              </a:cxn>
              <a:cxn ang="0">
                <a:pos x="66" y="125"/>
              </a:cxn>
              <a:cxn ang="0">
                <a:pos x="80" y="110"/>
              </a:cxn>
              <a:cxn ang="0">
                <a:pos x="85" y="97"/>
              </a:cxn>
              <a:cxn ang="0">
                <a:pos x="22" y="58"/>
              </a:cxn>
              <a:cxn ang="0">
                <a:pos x="85" y="58"/>
              </a:cxn>
              <a:cxn ang="0">
                <a:pos x="84" y="42"/>
              </a:cxn>
              <a:cxn ang="0">
                <a:pos x="79" y="32"/>
              </a:cxn>
              <a:cxn ang="0">
                <a:pos x="67" y="21"/>
              </a:cxn>
              <a:cxn ang="0">
                <a:pos x="54" y="19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5" y="97"/>
                </a:moveTo>
                <a:lnTo>
                  <a:pt x="107" y="101"/>
                </a:lnTo>
                <a:lnTo>
                  <a:pt x="100" y="122"/>
                </a:lnTo>
                <a:lnTo>
                  <a:pt x="87" y="135"/>
                </a:lnTo>
                <a:lnTo>
                  <a:pt x="74" y="145"/>
                </a:lnTo>
                <a:lnTo>
                  <a:pt x="54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1" y="114"/>
                </a:lnTo>
                <a:lnTo>
                  <a:pt x="41" y="125"/>
                </a:lnTo>
                <a:lnTo>
                  <a:pt x="54" y="127"/>
                </a:lnTo>
                <a:lnTo>
                  <a:pt x="66" y="125"/>
                </a:lnTo>
                <a:lnTo>
                  <a:pt x="80" y="110"/>
                </a:lnTo>
                <a:lnTo>
                  <a:pt x="85" y="97"/>
                </a:lnTo>
                <a:close/>
                <a:moveTo>
                  <a:pt x="22" y="58"/>
                </a:moveTo>
                <a:lnTo>
                  <a:pt x="85" y="58"/>
                </a:lnTo>
                <a:lnTo>
                  <a:pt x="84" y="42"/>
                </a:lnTo>
                <a:lnTo>
                  <a:pt x="79" y="32"/>
                </a:lnTo>
                <a:lnTo>
                  <a:pt x="67" y="21"/>
                </a:lnTo>
                <a:lnTo>
                  <a:pt x="54" y="19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0" name="Freeform 2262"/>
          <p:cNvSpPr>
            <a:spLocks/>
          </p:cNvSpPr>
          <p:nvPr/>
        </p:nvSpPr>
        <p:spPr bwMode="auto">
          <a:xfrm>
            <a:off x="6278563" y="31883350"/>
            <a:ext cx="150813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2"/>
              </a:cxn>
              <a:cxn ang="0">
                <a:pos x="24" y="11"/>
              </a:cxn>
              <a:cxn ang="0">
                <a:pos x="33" y="4"/>
              </a:cxn>
              <a:cxn ang="0">
                <a:pos x="42" y="0"/>
              </a:cxn>
              <a:cxn ang="0">
                <a:pos x="54" y="0"/>
              </a:cxn>
              <a:cxn ang="0">
                <a:pos x="64" y="0"/>
              </a:cxn>
              <a:cxn ang="0">
                <a:pos x="72" y="3"/>
              </a:cxn>
              <a:cxn ang="0">
                <a:pos x="78" y="6"/>
              </a:cxn>
              <a:cxn ang="0">
                <a:pos x="85" y="13"/>
              </a:cxn>
              <a:cxn ang="0">
                <a:pos x="88" y="19"/>
              </a:cxn>
              <a:cxn ang="0">
                <a:pos x="91" y="27"/>
              </a:cxn>
              <a:cxn ang="0">
                <a:pos x="93" y="39"/>
              </a:cxn>
              <a:cxn ang="0">
                <a:pos x="95" y="57"/>
              </a:cxn>
              <a:cxn ang="0">
                <a:pos x="95" y="143"/>
              </a:cxn>
              <a:cxn ang="0">
                <a:pos x="73" y="143"/>
              </a:cxn>
              <a:cxn ang="0">
                <a:pos x="73" y="57"/>
              </a:cxn>
              <a:cxn ang="0">
                <a:pos x="73" y="44"/>
              </a:cxn>
              <a:cxn ang="0">
                <a:pos x="72" y="34"/>
              </a:cxn>
              <a:cxn ang="0">
                <a:pos x="69" y="27"/>
              </a:cxn>
              <a:cxn ang="0">
                <a:pos x="64" y="24"/>
              </a:cxn>
              <a:cxn ang="0">
                <a:pos x="57" y="21"/>
              </a:cxn>
              <a:cxn ang="0">
                <a:pos x="51" y="19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6"/>
              </a:cxn>
              <a:cxn ang="0">
                <a:pos x="20" y="143"/>
              </a:cxn>
              <a:cxn ang="0">
                <a:pos x="0" y="143"/>
              </a:cxn>
            </a:cxnLst>
            <a:rect l="0" t="0" r="r" b="b"/>
            <a:pathLst>
              <a:path w="95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2"/>
                </a:lnTo>
                <a:lnTo>
                  <a:pt x="24" y="11"/>
                </a:lnTo>
                <a:lnTo>
                  <a:pt x="33" y="4"/>
                </a:lnTo>
                <a:lnTo>
                  <a:pt x="42" y="0"/>
                </a:lnTo>
                <a:lnTo>
                  <a:pt x="54" y="0"/>
                </a:lnTo>
                <a:lnTo>
                  <a:pt x="64" y="0"/>
                </a:lnTo>
                <a:lnTo>
                  <a:pt x="72" y="3"/>
                </a:lnTo>
                <a:lnTo>
                  <a:pt x="78" y="6"/>
                </a:lnTo>
                <a:lnTo>
                  <a:pt x="85" y="13"/>
                </a:lnTo>
                <a:lnTo>
                  <a:pt x="88" y="19"/>
                </a:lnTo>
                <a:lnTo>
                  <a:pt x="91" y="27"/>
                </a:lnTo>
                <a:lnTo>
                  <a:pt x="93" y="39"/>
                </a:lnTo>
                <a:lnTo>
                  <a:pt x="95" y="57"/>
                </a:lnTo>
                <a:lnTo>
                  <a:pt x="95" y="143"/>
                </a:lnTo>
                <a:lnTo>
                  <a:pt x="73" y="143"/>
                </a:lnTo>
                <a:lnTo>
                  <a:pt x="73" y="57"/>
                </a:lnTo>
                <a:lnTo>
                  <a:pt x="73" y="44"/>
                </a:lnTo>
                <a:lnTo>
                  <a:pt x="72" y="34"/>
                </a:lnTo>
                <a:lnTo>
                  <a:pt x="69" y="27"/>
                </a:lnTo>
                <a:lnTo>
                  <a:pt x="64" y="24"/>
                </a:lnTo>
                <a:lnTo>
                  <a:pt x="57" y="21"/>
                </a:lnTo>
                <a:lnTo>
                  <a:pt x="51" y="19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6"/>
                </a:lnTo>
                <a:lnTo>
                  <a:pt x="20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1" name="Freeform 2263"/>
          <p:cNvSpPr>
            <a:spLocks/>
          </p:cNvSpPr>
          <p:nvPr/>
        </p:nvSpPr>
        <p:spPr bwMode="auto">
          <a:xfrm>
            <a:off x="6459538" y="31807150"/>
            <a:ext cx="88900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6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5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9"/>
              </a:cxn>
              <a:cxn ang="0">
                <a:pos x="34" y="69"/>
              </a:cxn>
              <a:cxn ang="0">
                <a:pos x="34" y="150"/>
              </a:cxn>
              <a:cxn ang="0">
                <a:pos x="34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6" h="193">
                <a:moveTo>
                  <a:pt x="54" y="170"/>
                </a:moveTo>
                <a:lnTo>
                  <a:pt x="56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5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9"/>
                </a:lnTo>
                <a:lnTo>
                  <a:pt x="34" y="69"/>
                </a:lnTo>
                <a:lnTo>
                  <a:pt x="34" y="150"/>
                </a:lnTo>
                <a:lnTo>
                  <a:pt x="34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2" name="Freeform 2264"/>
          <p:cNvSpPr>
            <a:spLocks noEditPoints="1"/>
          </p:cNvSpPr>
          <p:nvPr/>
        </p:nvSpPr>
        <p:spPr bwMode="auto">
          <a:xfrm>
            <a:off x="6562725" y="31883350"/>
            <a:ext cx="169863" cy="231775"/>
          </a:xfrm>
          <a:custGeom>
            <a:avLst/>
            <a:gdLst/>
            <a:ahLst/>
            <a:cxnLst>
              <a:cxn ang="0">
                <a:pos x="87" y="97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6"/>
              </a:cxn>
              <a:cxn ang="0">
                <a:pos x="43" y="145"/>
              </a:cxn>
              <a:cxn ang="0">
                <a:pos x="23" y="137"/>
              </a:cxn>
              <a:cxn ang="0">
                <a:pos x="15" y="127"/>
              </a:cxn>
              <a:cxn ang="0">
                <a:pos x="9" y="117"/>
              </a:cxn>
              <a:cxn ang="0">
                <a:pos x="0" y="91"/>
              </a:cxn>
              <a:cxn ang="0">
                <a:pos x="0" y="73"/>
              </a:cxn>
              <a:cxn ang="0">
                <a:pos x="0" y="57"/>
              </a:cxn>
              <a:cxn ang="0">
                <a:pos x="9" y="29"/>
              </a:cxn>
              <a:cxn ang="0">
                <a:pos x="15" y="17"/>
              </a:cxn>
              <a:cxn ang="0">
                <a:pos x="23" y="9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9"/>
              </a:cxn>
              <a:cxn ang="0">
                <a:pos x="92" y="17"/>
              </a:cxn>
              <a:cxn ang="0">
                <a:pos x="98" y="27"/>
              </a:cxn>
              <a:cxn ang="0">
                <a:pos x="107" y="55"/>
              </a:cxn>
              <a:cxn ang="0">
                <a:pos x="107" y="73"/>
              </a:cxn>
              <a:cxn ang="0">
                <a:pos x="107" y="78"/>
              </a:cxn>
              <a:cxn ang="0">
                <a:pos x="20" y="78"/>
              </a:cxn>
              <a:cxn ang="0">
                <a:pos x="23" y="101"/>
              </a:cxn>
              <a:cxn ang="0">
                <a:pos x="32" y="114"/>
              </a:cxn>
              <a:cxn ang="0">
                <a:pos x="43" y="125"/>
              </a:cxn>
              <a:cxn ang="0">
                <a:pos x="56" y="127"/>
              </a:cxn>
              <a:cxn ang="0">
                <a:pos x="66" y="125"/>
              </a:cxn>
              <a:cxn ang="0">
                <a:pos x="82" y="110"/>
              </a:cxn>
              <a:cxn ang="0">
                <a:pos x="87" y="97"/>
              </a:cxn>
              <a:cxn ang="0">
                <a:pos x="22" y="58"/>
              </a:cxn>
              <a:cxn ang="0">
                <a:pos x="87" y="58"/>
              </a:cxn>
              <a:cxn ang="0">
                <a:pos x="84" y="42"/>
              </a:cxn>
              <a:cxn ang="0">
                <a:pos x="79" y="32"/>
              </a:cxn>
              <a:cxn ang="0">
                <a:pos x="69" y="21"/>
              </a:cxn>
              <a:cxn ang="0">
                <a:pos x="54" y="19"/>
              </a:cxn>
              <a:cxn ang="0">
                <a:pos x="43" y="21"/>
              </a:cxn>
              <a:cxn ang="0">
                <a:pos x="32" y="29"/>
              </a:cxn>
              <a:cxn ang="0">
                <a:pos x="25" y="42"/>
              </a:cxn>
              <a:cxn ang="0">
                <a:pos x="22" y="58"/>
              </a:cxn>
            </a:cxnLst>
            <a:rect l="0" t="0" r="r" b="b"/>
            <a:pathLst>
              <a:path w="107" h="146">
                <a:moveTo>
                  <a:pt x="87" y="97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6"/>
                </a:lnTo>
                <a:lnTo>
                  <a:pt x="43" y="145"/>
                </a:lnTo>
                <a:lnTo>
                  <a:pt x="23" y="137"/>
                </a:lnTo>
                <a:lnTo>
                  <a:pt x="15" y="127"/>
                </a:lnTo>
                <a:lnTo>
                  <a:pt x="9" y="117"/>
                </a:lnTo>
                <a:lnTo>
                  <a:pt x="0" y="91"/>
                </a:lnTo>
                <a:lnTo>
                  <a:pt x="0" y="73"/>
                </a:lnTo>
                <a:lnTo>
                  <a:pt x="0" y="57"/>
                </a:lnTo>
                <a:lnTo>
                  <a:pt x="9" y="29"/>
                </a:lnTo>
                <a:lnTo>
                  <a:pt x="15" y="17"/>
                </a:lnTo>
                <a:lnTo>
                  <a:pt x="23" y="9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9"/>
                </a:lnTo>
                <a:lnTo>
                  <a:pt x="92" y="17"/>
                </a:lnTo>
                <a:lnTo>
                  <a:pt x="98" y="27"/>
                </a:lnTo>
                <a:lnTo>
                  <a:pt x="107" y="55"/>
                </a:lnTo>
                <a:lnTo>
                  <a:pt x="107" y="73"/>
                </a:lnTo>
                <a:lnTo>
                  <a:pt x="107" y="78"/>
                </a:lnTo>
                <a:lnTo>
                  <a:pt x="20" y="78"/>
                </a:lnTo>
                <a:lnTo>
                  <a:pt x="23" y="101"/>
                </a:lnTo>
                <a:lnTo>
                  <a:pt x="32" y="114"/>
                </a:lnTo>
                <a:lnTo>
                  <a:pt x="43" y="125"/>
                </a:lnTo>
                <a:lnTo>
                  <a:pt x="56" y="127"/>
                </a:lnTo>
                <a:lnTo>
                  <a:pt x="66" y="125"/>
                </a:lnTo>
                <a:lnTo>
                  <a:pt x="82" y="110"/>
                </a:lnTo>
                <a:lnTo>
                  <a:pt x="87" y="97"/>
                </a:lnTo>
                <a:close/>
                <a:moveTo>
                  <a:pt x="22" y="58"/>
                </a:moveTo>
                <a:lnTo>
                  <a:pt x="87" y="58"/>
                </a:lnTo>
                <a:lnTo>
                  <a:pt x="84" y="42"/>
                </a:lnTo>
                <a:lnTo>
                  <a:pt x="79" y="32"/>
                </a:lnTo>
                <a:lnTo>
                  <a:pt x="69" y="21"/>
                </a:lnTo>
                <a:lnTo>
                  <a:pt x="54" y="19"/>
                </a:lnTo>
                <a:lnTo>
                  <a:pt x="43" y="21"/>
                </a:lnTo>
                <a:lnTo>
                  <a:pt x="32" y="29"/>
                </a:lnTo>
                <a:lnTo>
                  <a:pt x="25" y="42"/>
                </a:lnTo>
                <a:lnTo>
                  <a:pt x="22" y="5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3" name="Freeform 2265"/>
          <p:cNvSpPr>
            <a:spLocks/>
          </p:cNvSpPr>
          <p:nvPr/>
        </p:nvSpPr>
        <p:spPr bwMode="auto">
          <a:xfrm>
            <a:off x="6754813" y="31807150"/>
            <a:ext cx="90488" cy="306388"/>
          </a:xfrm>
          <a:custGeom>
            <a:avLst/>
            <a:gdLst/>
            <a:ahLst/>
            <a:cxnLst>
              <a:cxn ang="0">
                <a:pos x="54" y="170"/>
              </a:cxn>
              <a:cxn ang="0">
                <a:pos x="57" y="191"/>
              </a:cxn>
              <a:cxn ang="0">
                <a:pos x="49" y="193"/>
              </a:cxn>
              <a:cxn ang="0">
                <a:pos x="43" y="193"/>
              </a:cxn>
              <a:cxn ang="0">
                <a:pos x="33" y="193"/>
              </a:cxn>
              <a:cxn ang="0">
                <a:pos x="26" y="189"/>
              </a:cxn>
              <a:cxn ang="0">
                <a:pos x="20" y="185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9"/>
              </a:cxn>
              <a:cxn ang="0">
                <a:pos x="0" y="69"/>
              </a:cxn>
              <a:cxn ang="0">
                <a:pos x="0" y="49"/>
              </a:cxn>
              <a:cxn ang="0">
                <a:pos x="15" y="49"/>
              </a:cxn>
              <a:cxn ang="0">
                <a:pos x="15" y="15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9"/>
              </a:cxn>
              <a:cxn ang="0">
                <a:pos x="35" y="69"/>
              </a:cxn>
              <a:cxn ang="0">
                <a:pos x="35" y="150"/>
              </a:cxn>
              <a:cxn ang="0">
                <a:pos x="35" y="162"/>
              </a:cxn>
              <a:cxn ang="0">
                <a:pos x="36" y="165"/>
              </a:cxn>
              <a:cxn ang="0">
                <a:pos x="39" y="170"/>
              </a:cxn>
              <a:cxn ang="0">
                <a:pos x="46" y="170"/>
              </a:cxn>
              <a:cxn ang="0">
                <a:pos x="49" y="170"/>
              </a:cxn>
              <a:cxn ang="0">
                <a:pos x="54" y="170"/>
              </a:cxn>
            </a:cxnLst>
            <a:rect l="0" t="0" r="r" b="b"/>
            <a:pathLst>
              <a:path w="57" h="193">
                <a:moveTo>
                  <a:pt x="54" y="170"/>
                </a:moveTo>
                <a:lnTo>
                  <a:pt x="57" y="191"/>
                </a:lnTo>
                <a:lnTo>
                  <a:pt x="49" y="193"/>
                </a:lnTo>
                <a:lnTo>
                  <a:pt x="43" y="193"/>
                </a:lnTo>
                <a:lnTo>
                  <a:pt x="33" y="193"/>
                </a:lnTo>
                <a:lnTo>
                  <a:pt x="26" y="189"/>
                </a:lnTo>
                <a:lnTo>
                  <a:pt x="20" y="185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9"/>
                </a:lnTo>
                <a:lnTo>
                  <a:pt x="0" y="69"/>
                </a:lnTo>
                <a:lnTo>
                  <a:pt x="0" y="49"/>
                </a:lnTo>
                <a:lnTo>
                  <a:pt x="15" y="49"/>
                </a:lnTo>
                <a:lnTo>
                  <a:pt x="15" y="15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9"/>
                </a:lnTo>
                <a:lnTo>
                  <a:pt x="35" y="69"/>
                </a:lnTo>
                <a:lnTo>
                  <a:pt x="35" y="150"/>
                </a:lnTo>
                <a:lnTo>
                  <a:pt x="35" y="162"/>
                </a:lnTo>
                <a:lnTo>
                  <a:pt x="36" y="165"/>
                </a:lnTo>
                <a:lnTo>
                  <a:pt x="39" y="170"/>
                </a:lnTo>
                <a:lnTo>
                  <a:pt x="46" y="170"/>
                </a:lnTo>
                <a:lnTo>
                  <a:pt x="49" y="170"/>
                </a:lnTo>
                <a:lnTo>
                  <a:pt x="54" y="17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4" name="Freeform 2266"/>
          <p:cNvSpPr>
            <a:spLocks/>
          </p:cNvSpPr>
          <p:nvPr/>
        </p:nvSpPr>
        <p:spPr bwMode="auto">
          <a:xfrm>
            <a:off x="6950075" y="31797625"/>
            <a:ext cx="107950" cy="312738"/>
          </a:xfrm>
          <a:custGeom>
            <a:avLst/>
            <a:gdLst/>
            <a:ahLst/>
            <a:cxnLst>
              <a:cxn ang="0">
                <a:pos x="18" y="197"/>
              </a:cxn>
              <a:cxn ang="0">
                <a:pos x="18" y="75"/>
              </a:cxn>
              <a:cxn ang="0">
                <a:pos x="0" y="75"/>
              </a:cxn>
              <a:cxn ang="0">
                <a:pos x="0" y="55"/>
              </a:cxn>
              <a:cxn ang="0">
                <a:pos x="18" y="55"/>
              </a:cxn>
              <a:cxn ang="0">
                <a:pos x="18" y="40"/>
              </a:cxn>
              <a:cxn ang="0">
                <a:pos x="18" y="26"/>
              </a:cxn>
              <a:cxn ang="0">
                <a:pos x="21" y="16"/>
              </a:cxn>
              <a:cxn ang="0">
                <a:pos x="26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8" y="0"/>
              </a:cxn>
              <a:cxn ang="0">
                <a:pos x="68" y="1"/>
              </a:cxn>
              <a:cxn ang="0">
                <a:pos x="65" y="23"/>
              </a:cxn>
              <a:cxn ang="0">
                <a:pos x="58" y="21"/>
              </a:cxn>
              <a:cxn ang="0">
                <a:pos x="54" y="21"/>
              </a:cxn>
              <a:cxn ang="0">
                <a:pos x="45" y="21"/>
              </a:cxn>
              <a:cxn ang="0">
                <a:pos x="40" y="26"/>
              </a:cxn>
              <a:cxn ang="0">
                <a:pos x="37" y="31"/>
              </a:cxn>
              <a:cxn ang="0">
                <a:pos x="37" y="44"/>
              </a:cxn>
              <a:cxn ang="0">
                <a:pos x="37" y="55"/>
              </a:cxn>
              <a:cxn ang="0">
                <a:pos x="60" y="55"/>
              </a:cxn>
              <a:cxn ang="0">
                <a:pos x="60" y="75"/>
              </a:cxn>
              <a:cxn ang="0">
                <a:pos x="37" y="75"/>
              </a:cxn>
              <a:cxn ang="0">
                <a:pos x="37" y="197"/>
              </a:cxn>
              <a:cxn ang="0">
                <a:pos x="18" y="197"/>
              </a:cxn>
            </a:cxnLst>
            <a:rect l="0" t="0" r="r" b="b"/>
            <a:pathLst>
              <a:path w="68" h="197">
                <a:moveTo>
                  <a:pt x="18" y="197"/>
                </a:moveTo>
                <a:lnTo>
                  <a:pt x="18" y="75"/>
                </a:lnTo>
                <a:lnTo>
                  <a:pt x="0" y="75"/>
                </a:lnTo>
                <a:lnTo>
                  <a:pt x="0" y="55"/>
                </a:lnTo>
                <a:lnTo>
                  <a:pt x="18" y="55"/>
                </a:lnTo>
                <a:lnTo>
                  <a:pt x="18" y="40"/>
                </a:lnTo>
                <a:lnTo>
                  <a:pt x="18" y="26"/>
                </a:lnTo>
                <a:lnTo>
                  <a:pt x="21" y="16"/>
                </a:lnTo>
                <a:lnTo>
                  <a:pt x="26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8" y="0"/>
                </a:lnTo>
                <a:lnTo>
                  <a:pt x="68" y="1"/>
                </a:lnTo>
                <a:lnTo>
                  <a:pt x="65" y="23"/>
                </a:lnTo>
                <a:lnTo>
                  <a:pt x="58" y="21"/>
                </a:lnTo>
                <a:lnTo>
                  <a:pt x="54" y="21"/>
                </a:lnTo>
                <a:lnTo>
                  <a:pt x="45" y="21"/>
                </a:lnTo>
                <a:lnTo>
                  <a:pt x="40" y="26"/>
                </a:lnTo>
                <a:lnTo>
                  <a:pt x="37" y="31"/>
                </a:lnTo>
                <a:lnTo>
                  <a:pt x="37" y="44"/>
                </a:lnTo>
                <a:lnTo>
                  <a:pt x="37" y="55"/>
                </a:lnTo>
                <a:lnTo>
                  <a:pt x="60" y="55"/>
                </a:lnTo>
                <a:lnTo>
                  <a:pt x="60" y="75"/>
                </a:lnTo>
                <a:lnTo>
                  <a:pt x="37" y="75"/>
                </a:lnTo>
                <a:lnTo>
                  <a:pt x="37" y="197"/>
                </a:lnTo>
                <a:lnTo>
                  <a:pt x="18" y="19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5" name="Freeform 2267"/>
          <p:cNvSpPr>
            <a:spLocks noEditPoints="1"/>
          </p:cNvSpPr>
          <p:nvPr/>
        </p:nvSpPr>
        <p:spPr bwMode="auto">
          <a:xfrm>
            <a:off x="7056438" y="31883350"/>
            <a:ext cx="173038" cy="231775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5"/>
              </a:cxn>
              <a:cxn ang="0">
                <a:pos x="8" y="27"/>
              </a:cxn>
              <a:cxn ang="0">
                <a:pos x="14" y="17"/>
              </a:cxn>
              <a:cxn ang="0">
                <a:pos x="22" y="9"/>
              </a:cxn>
              <a:cxn ang="0">
                <a:pos x="42" y="0"/>
              </a:cxn>
              <a:cxn ang="0">
                <a:pos x="53" y="0"/>
              </a:cxn>
              <a:cxn ang="0">
                <a:pos x="65" y="0"/>
              </a:cxn>
              <a:cxn ang="0">
                <a:pos x="84" y="9"/>
              </a:cxn>
              <a:cxn ang="0">
                <a:pos x="93" y="17"/>
              </a:cxn>
              <a:cxn ang="0">
                <a:pos x="99" y="27"/>
              </a:cxn>
              <a:cxn ang="0">
                <a:pos x="107" y="53"/>
              </a:cxn>
              <a:cxn ang="0">
                <a:pos x="109" y="71"/>
              </a:cxn>
              <a:cxn ang="0">
                <a:pos x="107" y="89"/>
              </a:cxn>
              <a:cxn ang="0">
                <a:pos x="99" y="117"/>
              </a:cxn>
              <a:cxn ang="0">
                <a:pos x="93" y="127"/>
              </a:cxn>
              <a:cxn ang="0">
                <a:pos x="84" y="137"/>
              </a:cxn>
              <a:cxn ang="0">
                <a:pos x="65" y="145"/>
              </a:cxn>
              <a:cxn ang="0">
                <a:pos x="53" y="146"/>
              </a:cxn>
              <a:cxn ang="0">
                <a:pos x="42" y="145"/>
              </a:cxn>
              <a:cxn ang="0">
                <a:pos x="24" y="137"/>
              </a:cxn>
              <a:cxn ang="0">
                <a:pos x="16" y="127"/>
              </a:cxn>
              <a:cxn ang="0">
                <a:pos x="8" y="117"/>
              </a:cxn>
              <a:cxn ang="0">
                <a:pos x="1" y="89"/>
              </a:cxn>
              <a:cxn ang="0">
                <a:pos x="0" y="73"/>
              </a:cxn>
              <a:cxn ang="0">
                <a:pos x="19" y="73"/>
              </a:cxn>
              <a:cxn ang="0">
                <a:pos x="21" y="97"/>
              </a:cxn>
              <a:cxn ang="0">
                <a:pos x="31" y="114"/>
              </a:cxn>
              <a:cxn ang="0">
                <a:pos x="40" y="124"/>
              </a:cxn>
              <a:cxn ang="0">
                <a:pos x="55" y="127"/>
              </a:cxn>
              <a:cxn ang="0">
                <a:pos x="68" y="124"/>
              </a:cxn>
              <a:cxn ang="0">
                <a:pos x="78" y="114"/>
              </a:cxn>
              <a:cxn ang="0">
                <a:pos x="86" y="97"/>
              </a:cxn>
              <a:cxn ang="0">
                <a:pos x="88" y="73"/>
              </a:cxn>
              <a:cxn ang="0">
                <a:pos x="86" y="47"/>
              </a:cxn>
              <a:cxn ang="0">
                <a:pos x="78" y="32"/>
              </a:cxn>
              <a:cxn ang="0">
                <a:pos x="68" y="21"/>
              </a:cxn>
              <a:cxn ang="0">
                <a:pos x="53" y="19"/>
              </a:cxn>
              <a:cxn ang="0">
                <a:pos x="40" y="21"/>
              </a:cxn>
              <a:cxn ang="0">
                <a:pos x="29" y="32"/>
              </a:cxn>
              <a:cxn ang="0">
                <a:pos x="21" y="47"/>
              </a:cxn>
              <a:cxn ang="0">
                <a:pos x="19" y="73"/>
              </a:cxn>
            </a:cxnLst>
            <a:rect l="0" t="0" r="r" b="b"/>
            <a:pathLst>
              <a:path w="109" h="146">
                <a:moveTo>
                  <a:pt x="0" y="73"/>
                </a:moveTo>
                <a:lnTo>
                  <a:pt x="1" y="55"/>
                </a:lnTo>
                <a:lnTo>
                  <a:pt x="8" y="27"/>
                </a:lnTo>
                <a:lnTo>
                  <a:pt x="14" y="17"/>
                </a:lnTo>
                <a:lnTo>
                  <a:pt x="22" y="9"/>
                </a:lnTo>
                <a:lnTo>
                  <a:pt x="42" y="0"/>
                </a:lnTo>
                <a:lnTo>
                  <a:pt x="53" y="0"/>
                </a:lnTo>
                <a:lnTo>
                  <a:pt x="65" y="0"/>
                </a:lnTo>
                <a:lnTo>
                  <a:pt x="84" y="9"/>
                </a:lnTo>
                <a:lnTo>
                  <a:pt x="93" y="17"/>
                </a:lnTo>
                <a:lnTo>
                  <a:pt x="99" y="27"/>
                </a:lnTo>
                <a:lnTo>
                  <a:pt x="107" y="53"/>
                </a:lnTo>
                <a:lnTo>
                  <a:pt x="109" y="71"/>
                </a:lnTo>
                <a:lnTo>
                  <a:pt x="107" y="89"/>
                </a:lnTo>
                <a:lnTo>
                  <a:pt x="99" y="117"/>
                </a:lnTo>
                <a:lnTo>
                  <a:pt x="93" y="127"/>
                </a:lnTo>
                <a:lnTo>
                  <a:pt x="84" y="137"/>
                </a:lnTo>
                <a:lnTo>
                  <a:pt x="65" y="145"/>
                </a:lnTo>
                <a:lnTo>
                  <a:pt x="53" y="146"/>
                </a:lnTo>
                <a:lnTo>
                  <a:pt x="42" y="145"/>
                </a:lnTo>
                <a:lnTo>
                  <a:pt x="24" y="137"/>
                </a:lnTo>
                <a:lnTo>
                  <a:pt x="16" y="127"/>
                </a:lnTo>
                <a:lnTo>
                  <a:pt x="8" y="117"/>
                </a:lnTo>
                <a:lnTo>
                  <a:pt x="1" y="89"/>
                </a:lnTo>
                <a:lnTo>
                  <a:pt x="0" y="73"/>
                </a:lnTo>
                <a:close/>
                <a:moveTo>
                  <a:pt x="19" y="73"/>
                </a:moveTo>
                <a:lnTo>
                  <a:pt x="21" y="97"/>
                </a:lnTo>
                <a:lnTo>
                  <a:pt x="31" y="114"/>
                </a:lnTo>
                <a:lnTo>
                  <a:pt x="40" y="124"/>
                </a:lnTo>
                <a:lnTo>
                  <a:pt x="55" y="127"/>
                </a:lnTo>
                <a:lnTo>
                  <a:pt x="68" y="124"/>
                </a:lnTo>
                <a:lnTo>
                  <a:pt x="78" y="114"/>
                </a:lnTo>
                <a:lnTo>
                  <a:pt x="86" y="97"/>
                </a:lnTo>
                <a:lnTo>
                  <a:pt x="88" y="73"/>
                </a:lnTo>
                <a:lnTo>
                  <a:pt x="86" y="47"/>
                </a:lnTo>
                <a:lnTo>
                  <a:pt x="78" y="32"/>
                </a:lnTo>
                <a:lnTo>
                  <a:pt x="68" y="21"/>
                </a:lnTo>
                <a:lnTo>
                  <a:pt x="53" y="19"/>
                </a:lnTo>
                <a:lnTo>
                  <a:pt x="40" y="21"/>
                </a:lnTo>
                <a:lnTo>
                  <a:pt x="29" y="32"/>
                </a:lnTo>
                <a:lnTo>
                  <a:pt x="21" y="47"/>
                </a:lnTo>
                <a:lnTo>
                  <a:pt x="19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6" name="Freeform 2268"/>
          <p:cNvSpPr>
            <a:spLocks/>
          </p:cNvSpPr>
          <p:nvPr/>
        </p:nvSpPr>
        <p:spPr bwMode="auto">
          <a:xfrm>
            <a:off x="7265988" y="31883350"/>
            <a:ext cx="98425" cy="227013"/>
          </a:xfrm>
          <a:custGeom>
            <a:avLst/>
            <a:gdLst/>
            <a:ahLst/>
            <a:cxnLst>
              <a:cxn ang="0">
                <a:pos x="0" y="143"/>
              </a:cxn>
              <a:cxn ang="0">
                <a:pos x="0" y="1"/>
              </a:cxn>
              <a:cxn ang="0">
                <a:pos x="18" y="1"/>
              </a:cxn>
              <a:cxn ang="0">
                <a:pos x="18" y="24"/>
              </a:cxn>
              <a:cxn ang="0">
                <a:pos x="24" y="9"/>
              </a:cxn>
              <a:cxn ang="0">
                <a:pos x="29" y="4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2" y="6"/>
              </a:cxn>
              <a:cxn ang="0">
                <a:pos x="55" y="29"/>
              </a:cxn>
              <a:cxn ang="0">
                <a:pos x="49" y="24"/>
              </a:cxn>
              <a:cxn ang="0">
                <a:pos x="41" y="24"/>
              </a:cxn>
              <a:cxn ang="0">
                <a:pos x="36" y="24"/>
              </a:cxn>
              <a:cxn ang="0">
                <a:pos x="29" y="27"/>
              </a:cxn>
              <a:cxn ang="0">
                <a:pos x="26" y="32"/>
              </a:cxn>
              <a:cxn ang="0">
                <a:pos x="23" y="40"/>
              </a:cxn>
              <a:cxn ang="0">
                <a:pos x="19" y="53"/>
              </a:cxn>
              <a:cxn ang="0">
                <a:pos x="19" y="70"/>
              </a:cxn>
              <a:cxn ang="0">
                <a:pos x="19" y="143"/>
              </a:cxn>
              <a:cxn ang="0">
                <a:pos x="0" y="143"/>
              </a:cxn>
            </a:cxnLst>
            <a:rect l="0" t="0" r="r" b="b"/>
            <a:pathLst>
              <a:path w="62" h="143">
                <a:moveTo>
                  <a:pt x="0" y="143"/>
                </a:moveTo>
                <a:lnTo>
                  <a:pt x="0" y="1"/>
                </a:lnTo>
                <a:lnTo>
                  <a:pt x="18" y="1"/>
                </a:lnTo>
                <a:lnTo>
                  <a:pt x="18" y="24"/>
                </a:lnTo>
                <a:lnTo>
                  <a:pt x="24" y="9"/>
                </a:lnTo>
                <a:lnTo>
                  <a:pt x="29" y="4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2" y="6"/>
                </a:lnTo>
                <a:lnTo>
                  <a:pt x="55" y="29"/>
                </a:lnTo>
                <a:lnTo>
                  <a:pt x="49" y="24"/>
                </a:lnTo>
                <a:lnTo>
                  <a:pt x="41" y="24"/>
                </a:lnTo>
                <a:lnTo>
                  <a:pt x="36" y="24"/>
                </a:lnTo>
                <a:lnTo>
                  <a:pt x="29" y="27"/>
                </a:lnTo>
                <a:lnTo>
                  <a:pt x="26" y="32"/>
                </a:lnTo>
                <a:lnTo>
                  <a:pt x="23" y="40"/>
                </a:lnTo>
                <a:lnTo>
                  <a:pt x="19" y="53"/>
                </a:lnTo>
                <a:lnTo>
                  <a:pt x="19" y="70"/>
                </a:lnTo>
                <a:lnTo>
                  <a:pt x="19" y="143"/>
                </a:lnTo>
                <a:lnTo>
                  <a:pt x="0" y="14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7" name="Rectangle 2269"/>
          <p:cNvSpPr>
            <a:spLocks noChangeArrowheads="1"/>
          </p:cNvSpPr>
          <p:nvPr/>
        </p:nvSpPr>
        <p:spPr bwMode="auto">
          <a:xfrm>
            <a:off x="7381875" y="31802388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8" name="Freeform 2270"/>
          <p:cNvSpPr>
            <a:spLocks noEditPoints="1"/>
          </p:cNvSpPr>
          <p:nvPr/>
        </p:nvSpPr>
        <p:spPr bwMode="auto">
          <a:xfrm>
            <a:off x="7462838" y="31872238"/>
            <a:ext cx="169863" cy="254000"/>
          </a:xfrm>
          <a:custGeom>
            <a:avLst/>
            <a:gdLst/>
            <a:ahLst/>
            <a:cxnLst>
              <a:cxn ang="0">
                <a:pos x="86" y="18"/>
              </a:cxn>
              <a:cxn ang="0">
                <a:pos x="96" y="0"/>
              </a:cxn>
              <a:cxn ang="0">
                <a:pos x="107" y="10"/>
              </a:cxn>
              <a:cxn ang="0">
                <a:pos x="96" y="28"/>
              </a:cxn>
              <a:cxn ang="0">
                <a:pos x="101" y="39"/>
              </a:cxn>
              <a:cxn ang="0">
                <a:pos x="104" y="49"/>
              </a:cxn>
              <a:cxn ang="0">
                <a:pos x="107" y="64"/>
              </a:cxn>
              <a:cxn ang="0">
                <a:pos x="107" y="80"/>
              </a:cxn>
              <a:cxn ang="0">
                <a:pos x="107" y="96"/>
              </a:cxn>
              <a:cxn ang="0">
                <a:pos x="99" y="124"/>
              </a:cxn>
              <a:cxn ang="0">
                <a:pos x="93" y="135"/>
              </a:cxn>
              <a:cxn ang="0">
                <a:pos x="85" y="144"/>
              </a:cxn>
              <a:cxn ang="0">
                <a:pos x="65" y="152"/>
              </a:cxn>
              <a:cxn ang="0">
                <a:pos x="54" y="153"/>
              </a:cxn>
              <a:cxn ang="0">
                <a:pos x="37" y="152"/>
              </a:cxn>
              <a:cxn ang="0">
                <a:pos x="23" y="142"/>
              </a:cxn>
              <a:cxn ang="0">
                <a:pos x="11" y="160"/>
              </a:cxn>
              <a:cxn ang="0">
                <a:pos x="1" y="152"/>
              </a:cxn>
              <a:cxn ang="0">
                <a:pos x="13" y="132"/>
              </a:cxn>
              <a:cxn ang="0">
                <a:pos x="6" y="122"/>
              </a:cxn>
              <a:cxn ang="0">
                <a:pos x="3" y="113"/>
              </a:cxn>
              <a:cxn ang="0">
                <a:pos x="0" y="98"/>
              </a:cxn>
              <a:cxn ang="0">
                <a:pos x="0" y="82"/>
              </a:cxn>
              <a:cxn ang="0">
                <a:pos x="0" y="64"/>
              </a:cxn>
              <a:cxn ang="0">
                <a:pos x="8" y="34"/>
              </a:cxn>
              <a:cxn ang="0">
                <a:pos x="14" y="24"/>
              </a:cxn>
              <a:cxn ang="0">
                <a:pos x="23" y="16"/>
              </a:cxn>
              <a:cxn ang="0">
                <a:pos x="42" y="7"/>
              </a:cxn>
              <a:cxn ang="0">
                <a:pos x="54" y="7"/>
              </a:cxn>
              <a:cxn ang="0">
                <a:pos x="62" y="7"/>
              </a:cxn>
              <a:cxn ang="0">
                <a:pos x="70" y="8"/>
              </a:cxn>
              <a:cxn ang="0">
                <a:pos x="76" y="11"/>
              </a:cxn>
              <a:cxn ang="0">
                <a:pos x="86" y="18"/>
              </a:cxn>
              <a:cxn ang="0">
                <a:pos x="75" y="34"/>
              </a:cxn>
              <a:cxn ang="0">
                <a:pos x="65" y="28"/>
              </a:cxn>
              <a:cxn ang="0">
                <a:pos x="54" y="26"/>
              </a:cxn>
              <a:cxn ang="0">
                <a:pos x="41" y="28"/>
              </a:cxn>
              <a:cxn ang="0">
                <a:pos x="29" y="39"/>
              </a:cxn>
              <a:cxn ang="0">
                <a:pos x="21" y="54"/>
              </a:cxn>
              <a:cxn ang="0">
                <a:pos x="19" y="78"/>
              </a:cxn>
              <a:cxn ang="0">
                <a:pos x="21" y="98"/>
              </a:cxn>
              <a:cxn ang="0">
                <a:pos x="26" y="113"/>
              </a:cxn>
              <a:cxn ang="0">
                <a:pos x="75" y="34"/>
              </a:cxn>
              <a:cxn ang="0">
                <a:pos x="83" y="47"/>
              </a:cxn>
              <a:cxn ang="0">
                <a:pos x="34" y="126"/>
              </a:cxn>
              <a:cxn ang="0">
                <a:pos x="42" y="132"/>
              </a:cxn>
              <a:cxn ang="0">
                <a:pos x="54" y="134"/>
              </a:cxn>
              <a:cxn ang="0">
                <a:pos x="67" y="131"/>
              </a:cxn>
              <a:cxn ang="0">
                <a:pos x="78" y="121"/>
              </a:cxn>
              <a:cxn ang="0">
                <a:pos x="86" y="104"/>
              </a:cxn>
              <a:cxn ang="0">
                <a:pos x="88" y="78"/>
              </a:cxn>
              <a:cxn ang="0">
                <a:pos x="88" y="70"/>
              </a:cxn>
              <a:cxn ang="0">
                <a:pos x="86" y="64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7" h="160">
                <a:moveTo>
                  <a:pt x="86" y="18"/>
                </a:moveTo>
                <a:lnTo>
                  <a:pt x="96" y="0"/>
                </a:lnTo>
                <a:lnTo>
                  <a:pt x="107" y="10"/>
                </a:lnTo>
                <a:lnTo>
                  <a:pt x="96" y="28"/>
                </a:lnTo>
                <a:lnTo>
                  <a:pt x="101" y="39"/>
                </a:lnTo>
                <a:lnTo>
                  <a:pt x="104" y="49"/>
                </a:lnTo>
                <a:lnTo>
                  <a:pt x="107" y="64"/>
                </a:lnTo>
                <a:lnTo>
                  <a:pt x="107" y="80"/>
                </a:lnTo>
                <a:lnTo>
                  <a:pt x="107" y="96"/>
                </a:lnTo>
                <a:lnTo>
                  <a:pt x="99" y="124"/>
                </a:lnTo>
                <a:lnTo>
                  <a:pt x="93" y="135"/>
                </a:lnTo>
                <a:lnTo>
                  <a:pt x="85" y="144"/>
                </a:lnTo>
                <a:lnTo>
                  <a:pt x="65" y="152"/>
                </a:lnTo>
                <a:lnTo>
                  <a:pt x="54" y="153"/>
                </a:lnTo>
                <a:lnTo>
                  <a:pt x="37" y="152"/>
                </a:lnTo>
                <a:lnTo>
                  <a:pt x="23" y="142"/>
                </a:lnTo>
                <a:lnTo>
                  <a:pt x="11" y="160"/>
                </a:lnTo>
                <a:lnTo>
                  <a:pt x="1" y="152"/>
                </a:lnTo>
                <a:lnTo>
                  <a:pt x="13" y="132"/>
                </a:lnTo>
                <a:lnTo>
                  <a:pt x="6" y="122"/>
                </a:lnTo>
                <a:lnTo>
                  <a:pt x="3" y="113"/>
                </a:lnTo>
                <a:lnTo>
                  <a:pt x="0" y="98"/>
                </a:lnTo>
                <a:lnTo>
                  <a:pt x="0" y="82"/>
                </a:lnTo>
                <a:lnTo>
                  <a:pt x="0" y="64"/>
                </a:lnTo>
                <a:lnTo>
                  <a:pt x="8" y="34"/>
                </a:lnTo>
                <a:lnTo>
                  <a:pt x="14" y="24"/>
                </a:lnTo>
                <a:lnTo>
                  <a:pt x="23" y="16"/>
                </a:lnTo>
                <a:lnTo>
                  <a:pt x="42" y="7"/>
                </a:lnTo>
                <a:lnTo>
                  <a:pt x="54" y="7"/>
                </a:lnTo>
                <a:lnTo>
                  <a:pt x="62" y="7"/>
                </a:lnTo>
                <a:lnTo>
                  <a:pt x="70" y="8"/>
                </a:lnTo>
                <a:lnTo>
                  <a:pt x="76" y="11"/>
                </a:lnTo>
                <a:lnTo>
                  <a:pt x="86" y="18"/>
                </a:lnTo>
                <a:close/>
                <a:moveTo>
                  <a:pt x="75" y="34"/>
                </a:moveTo>
                <a:lnTo>
                  <a:pt x="65" y="28"/>
                </a:lnTo>
                <a:lnTo>
                  <a:pt x="54" y="26"/>
                </a:lnTo>
                <a:lnTo>
                  <a:pt x="41" y="28"/>
                </a:lnTo>
                <a:lnTo>
                  <a:pt x="29" y="39"/>
                </a:lnTo>
                <a:lnTo>
                  <a:pt x="21" y="54"/>
                </a:lnTo>
                <a:lnTo>
                  <a:pt x="19" y="78"/>
                </a:lnTo>
                <a:lnTo>
                  <a:pt x="21" y="98"/>
                </a:lnTo>
                <a:lnTo>
                  <a:pt x="26" y="113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6"/>
                </a:lnTo>
                <a:lnTo>
                  <a:pt x="42" y="132"/>
                </a:lnTo>
                <a:lnTo>
                  <a:pt x="54" y="134"/>
                </a:lnTo>
                <a:lnTo>
                  <a:pt x="67" y="131"/>
                </a:lnTo>
                <a:lnTo>
                  <a:pt x="78" y="121"/>
                </a:lnTo>
                <a:lnTo>
                  <a:pt x="86" y="104"/>
                </a:lnTo>
                <a:lnTo>
                  <a:pt x="88" y="78"/>
                </a:lnTo>
                <a:lnTo>
                  <a:pt x="88" y="70"/>
                </a:lnTo>
                <a:lnTo>
                  <a:pt x="86" y="64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39" name="Freeform 2271"/>
          <p:cNvSpPr>
            <a:spLocks noEditPoints="1"/>
          </p:cNvSpPr>
          <p:nvPr/>
        </p:nvSpPr>
        <p:spPr bwMode="auto">
          <a:xfrm>
            <a:off x="7677150" y="31883350"/>
            <a:ext cx="160338" cy="312738"/>
          </a:xfrm>
          <a:custGeom>
            <a:avLst/>
            <a:gdLst/>
            <a:ahLst/>
            <a:cxnLst>
              <a:cxn ang="0">
                <a:pos x="0" y="197"/>
              </a:cxn>
              <a:cxn ang="0">
                <a:pos x="0" y="1"/>
              </a:cxn>
              <a:cxn ang="0">
                <a:pos x="18" y="1"/>
              </a:cxn>
              <a:cxn ang="0">
                <a:pos x="18" y="21"/>
              </a:cxn>
              <a:cxn ang="0">
                <a:pos x="25" y="9"/>
              </a:cxn>
              <a:cxn ang="0">
                <a:pos x="33" y="4"/>
              </a:cxn>
              <a:cxn ang="0">
                <a:pos x="41" y="0"/>
              </a:cxn>
              <a:cxn ang="0">
                <a:pos x="52" y="0"/>
              </a:cxn>
              <a:cxn ang="0">
                <a:pos x="66" y="0"/>
              </a:cxn>
              <a:cxn ang="0">
                <a:pos x="77" y="6"/>
              </a:cxn>
              <a:cxn ang="0">
                <a:pos x="87" y="16"/>
              </a:cxn>
              <a:cxn ang="0">
                <a:pos x="95" y="32"/>
              </a:cxn>
              <a:cxn ang="0">
                <a:pos x="100" y="48"/>
              </a:cxn>
              <a:cxn ang="0">
                <a:pos x="101" y="71"/>
              </a:cxn>
              <a:cxn ang="0">
                <a:pos x="100" y="89"/>
              </a:cxn>
              <a:cxn ang="0">
                <a:pos x="93" y="117"/>
              </a:cxn>
              <a:cxn ang="0">
                <a:pos x="87" y="127"/>
              </a:cxn>
              <a:cxn ang="0">
                <a:pos x="79" y="135"/>
              </a:cxn>
              <a:cxn ang="0">
                <a:pos x="61" y="145"/>
              </a:cxn>
              <a:cxn ang="0">
                <a:pos x="51" y="146"/>
              </a:cxn>
              <a:cxn ang="0">
                <a:pos x="41" y="145"/>
              </a:cxn>
              <a:cxn ang="0">
                <a:pos x="35" y="141"/>
              </a:cxn>
              <a:cxn ang="0">
                <a:pos x="26" y="137"/>
              </a:cxn>
              <a:cxn ang="0">
                <a:pos x="20" y="128"/>
              </a:cxn>
              <a:cxn ang="0">
                <a:pos x="20" y="197"/>
              </a:cxn>
              <a:cxn ang="0">
                <a:pos x="0" y="197"/>
              </a:cxn>
              <a:cxn ang="0">
                <a:pos x="18" y="73"/>
              </a:cxn>
              <a:cxn ang="0">
                <a:pos x="20" y="97"/>
              </a:cxn>
              <a:cxn ang="0">
                <a:pos x="28" y="114"/>
              </a:cxn>
              <a:cxn ang="0">
                <a:pos x="38" y="124"/>
              </a:cxn>
              <a:cxn ang="0">
                <a:pos x="49" y="127"/>
              </a:cxn>
              <a:cxn ang="0">
                <a:pos x="62" y="124"/>
              </a:cxn>
              <a:cxn ang="0">
                <a:pos x="72" y="114"/>
              </a:cxn>
              <a:cxn ang="0">
                <a:pos x="80" y="97"/>
              </a:cxn>
              <a:cxn ang="0">
                <a:pos x="82" y="71"/>
              </a:cxn>
              <a:cxn ang="0">
                <a:pos x="80" y="47"/>
              </a:cxn>
              <a:cxn ang="0">
                <a:pos x="72" y="31"/>
              </a:cxn>
              <a:cxn ang="0">
                <a:pos x="62" y="19"/>
              </a:cxn>
              <a:cxn ang="0">
                <a:pos x="49" y="17"/>
              </a:cxn>
              <a:cxn ang="0">
                <a:pos x="38" y="19"/>
              </a:cxn>
              <a:cxn ang="0">
                <a:pos x="28" y="32"/>
              </a:cxn>
              <a:cxn ang="0">
                <a:pos x="20" y="48"/>
              </a:cxn>
              <a:cxn ang="0">
                <a:pos x="18" y="73"/>
              </a:cxn>
            </a:cxnLst>
            <a:rect l="0" t="0" r="r" b="b"/>
            <a:pathLst>
              <a:path w="101" h="197">
                <a:moveTo>
                  <a:pt x="0" y="197"/>
                </a:moveTo>
                <a:lnTo>
                  <a:pt x="0" y="1"/>
                </a:lnTo>
                <a:lnTo>
                  <a:pt x="18" y="1"/>
                </a:lnTo>
                <a:lnTo>
                  <a:pt x="18" y="21"/>
                </a:lnTo>
                <a:lnTo>
                  <a:pt x="25" y="9"/>
                </a:lnTo>
                <a:lnTo>
                  <a:pt x="33" y="4"/>
                </a:lnTo>
                <a:lnTo>
                  <a:pt x="41" y="0"/>
                </a:lnTo>
                <a:lnTo>
                  <a:pt x="52" y="0"/>
                </a:lnTo>
                <a:lnTo>
                  <a:pt x="66" y="0"/>
                </a:lnTo>
                <a:lnTo>
                  <a:pt x="77" y="6"/>
                </a:lnTo>
                <a:lnTo>
                  <a:pt x="87" y="16"/>
                </a:lnTo>
                <a:lnTo>
                  <a:pt x="95" y="32"/>
                </a:lnTo>
                <a:lnTo>
                  <a:pt x="100" y="48"/>
                </a:lnTo>
                <a:lnTo>
                  <a:pt x="101" y="71"/>
                </a:lnTo>
                <a:lnTo>
                  <a:pt x="100" y="89"/>
                </a:lnTo>
                <a:lnTo>
                  <a:pt x="93" y="117"/>
                </a:lnTo>
                <a:lnTo>
                  <a:pt x="87" y="127"/>
                </a:lnTo>
                <a:lnTo>
                  <a:pt x="79" y="135"/>
                </a:lnTo>
                <a:lnTo>
                  <a:pt x="61" y="145"/>
                </a:lnTo>
                <a:lnTo>
                  <a:pt x="51" y="146"/>
                </a:lnTo>
                <a:lnTo>
                  <a:pt x="41" y="145"/>
                </a:lnTo>
                <a:lnTo>
                  <a:pt x="35" y="141"/>
                </a:lnTo>
                <a:lnTo>
                  <a:pt x="26" y="137"/>
                </a:lnTo>
                <a:lnTo>
                  <a:pt x="20" y="128"/>
                </a:lnTo>
                <a:lnTo>
                  <a:pt x="20" y="197"/>
                </a:lnTo>
                <a:lnTo>
                  <a:pt x="0" y="197"/>
                </a:lnTo>
                <a:close/>
                <a:moveTo>
                  <a:pt x="18" y="73"/>
                </a:moveTo>
                <a:lnTo>
                  <a:pt x="20" y="97"/>
                </a:lnTo>
                <a:lnTo>
                  <a:pt x="28" y="114"/>
                </a:lnTo>
                <a:lnTo>
                  <a:pt x="38" y="124"/>
                </a:lnTo>
                <a:lnTo>
                  <a:pt x="49" y="127"/>
                </a:lnTo>
                <a:lnTo>
                  <a:pt x="62" y="124"/>
                </a:lnTo>
                <a:lnTo>
                  <a:pt x="72" y="114"/>
                </a:lnTo>
                <a:lnTo>
                  <a:pt x="80" y="97"/>
                </a:lnTo>
                <a:lnTo>
                  <a:pt x="82" y="71"/>
                </a:lnTo>
                <a:lnTo>
                  <a:pt x="80" y="47"/>
                </a:lnTo>
                <a:lnTo>
                  <a:pt x="72" y="31"/>
                </a:lnTo>
                <a:lnTo>
                  <a:pt x="62" y="19"/>
                </a:lnTo>
                <a:lnTo>
                  <a:pt x="49" y="17"/>
                </a:lnTo>
                <a:lnTo>
                  <a:pt x="38" y="19"/>
                </a:lnTo>
                <a:lnTo>
                  <a:pt x="28" y="32"/>
                </a:lnTo>
                <a:lnTo>
                  <a:pt x="20" y="48"/>
                </a:lnTo>
                <a:lnTo>
                  <a:pt x="18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0" name="Freeform 2272"/>
          <p:cNvSpPr>
            <a:spLocks/>
          </p:cNvSpPr>
          <p:nvPr/>
        </p:nvSpPr>
        <p:spPr bwMode="auto">
          <a:xfrm>
            <a:off x="5353050" y="32335788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3"/>
              </a:cxn>
              <a:cxn ang="0">
                <a:pos x="18" y="26"/>
              </a:cxn>
              <a:cxn ang="0">
                <a:pos x="22" y="16"/>
              </a:cxn>
              <a:cxn ang="0">
                <a:pos x="25" y="10"/>
              </a:cxn>
              <a:cxn ang="0">
                <a:pos x="31" y="5"/>
              </a:cxn>
              <a:cxn ang="0">
                <a:pos x="40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41" y="26"/>
              </a:cxn>
              <a:cxn ang="0">
                <a:pos x="38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3"/>
                </a:lnTo>
                <a:lnTo>
                  <a:pt x="18" y="26"/>
                </a:lnTo>
                <a:lnTo>
                  <a:pt x="22" y="16"/>
                </a:lnTo>
                <a:lnTo>
                  <a:pt x="25" y="10"/>
                </a:lnTo>
                <a:lnTo>
                  <a:pt x="31" y="5"/>
                </a:lnTo>
                <a:lnTo>
                  <a:pt x="40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41" y="26"/>
                </a:lnTo>
                <a:lnTo>
                  <a:pt x="38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1" name="Freeform 2273"/>
          <p:cNvSpPr>
            <a:spLocks noEditPoints="1"/>
          </p:cNvSpPr>
          <p:nvPr/>
        </p:nvSpPr>
        <p:spPr bwMode="auto">
          <a:xfrm>
            <a:off x="5459413" y="32421513"/>
            <a:ext cx="171450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0" y="55"/>
              </a:cxn>
              <a:cxn ang="0">
                <a:pos x="8" y="28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2" y="18"/>
              </a:cxn>
              <a:cxn ang="0">
                <a:pos x="100" y="28"/>
              </a:cxn>
              <a:cxn ang="0">
                <a:pos x="108" y="55"/>
              </a:cxn>
              <a:cxn ang="0">
                <a:pos x="108" y="72"/>
              </a:cxn>
              <a:cxn ang="0">
                <a:pos x="108" y="90"/>
              </a:cxn>
              <a:cxn ang="0">
                <a:pos x="100" y="119"/>
              </a:cxn>
              <a:cxn ang="0">
                <a:pos x="93" y="129"/>
              </a:cxn>
              <a:cxn ang="0">
                <a:pos x="85" y="137"/>
              </a:cxn>
              <a:cxn ang="0">
                <a:pos x="66" y="147"/>
              </a:cxn>
              <a:cxn ang="0">
                <a:pos x="54" y="147"/>
              </a:cxn>
              <a:cxn ang="0">
                <a:pos x="43" y="147"/>
              </a:cxn>
              <a:cxn ang="0">
                <a:pos x="23" y="137"/>
              </a:cxn>
              <a:cxn ang="0">
                <a:pos x="15" y="129"/>
              </a:cxn>
              <a:cxn ang="0">
                <a:pos x="8" y="119"/>
              </a:cxn>
              <a:cxn ang="0">
                <a:pos x="0" y="91"/>
              </a:cxn>
              <a:cxn ang="0">
                <a:pos x="0" y="73"/>
              </a:cxn>
              <a:cxn ang="0">
                <a:pos x="20" y="73"/>
              </a:cxn>
              <a:cxn ang="0">
                <a:pos x="21" y="98"/>
              </a:cxn>
              <a:cxn ang="0">
                <a:pos x="30" y="114"/>
              </a:cxn>
              <a:cxn ang="0">
                <a:pos x="41" y="126"/>
              </a:cxn>
              <a:cxn ang="0">
                <a:pos x="54" y="127"/>
              </a:cxn>
              <a:cxn ang="0">
                <a:pos x="67" y="126"/>
              </a:cxn>
              <a:cxn ang="0">
                <a:pos x="79" y="114"/>
              </a:cxn>
              <a:cxn ang="0">
                <a:pos x="87" y="98"/>
              </a:cxn>
              <a:cxn ang="0">
                <a:pos x="88" y="73"/>
              </a:cxn>
              <a:cxn ang="0">
                <a:pos x="87" y="49"/>
              </a:cxn>
              <a:cxn ang="0">
                <a:pos x="79" y="33"/>
              </a:cxn>
              <a:cxn ang="0">
                <a:pos x="67" y="21"/>
              </a:cxn>
              <a:cxn ang="0">
                <a:pos x="53" y="20"/>
              </a:cxn>
              <a:cxn ang="0">
                <a:pos x="39" y="21"/>
              </a:cxn>
              <a:cxn ang="0">
                <a:pos x="30" y="33"/>
              </a:cxn>
              <a:cxn ang="0">
                <a:pos x="21" y="49"/>
              </a:cxn>
              <a:cxn ang="0">
                <a:pos x="20" y="73"/>
              </a:cxn>
            </a:cxnLst>
            <a:rect l="0" t="0" r="r" b="b"/>
            <a:pathLst>
              <a:path w="108" h="147">
                <a:moveTo>
                  <a:pt x="0" y="73"/>
                </a:moveTo>
                <a:lnTo>
                  <a:pt x="0" y="55"/>
                </a:lnTo>
                <a:lnTo>
                  <a:pt x="8" y="28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2" y="18"/>
                </a:lnTo>
                <a:lnTo>
                  <a:pt x="100" y="28"/>
                </a:lnTo>
                <a:lnTo>
                  <a:pt x="108" y="55"/>
                </a:lnTo>
                <a:lnTo>
                  <a:pt x="108" y="72"/>
                </a:lnTo>
                <a:lnTo>
                  <a:pt x="108" y="90"/>
                </a:lnTo>
                <a:lnTo>
                  <a:pt x="100" y="119"/>
                </a:lnTo>
                <a:lnTo>
                  <a:pt x="93" y="129"/>
                </a:lnTo>
                <a:lnTo>
                  <a:pt x="85" y="137"/>
                </a:lnTo>
                <a:lnTo>
                  <a:pt x="66" y="147"/>
                </a:lnTo>
                <a:lnTo>
                  <a:pt x="54" y="147"/>
                </a:lnTo>
                <a:lnTo>
                  <a:pt x="43" y="147"/>
                </a:lnTo>
                <a:lnTo>
                  <a:pt x="23" y="137"/>
                </a:lnTo>
                <a:lnTo>
                  <a:pt x="15" y="129"/>
                </a:lnTo>
                <a:lnTo>
                  <a:pt x="8" y="119"/>
                </a:lnTo>
                <a:lnTo>
                  <a:pt x="0" y="91"/>
                </a:lnTo>
                <a:lnTo>
                  <a:pt x="0" y="73"/>
                </a:lnTo>
                <a:close/>
                <a:moveTo>
                  <a:pt x="20" y="73"/>
                </a:moveTo>
                <a:lnTo>
                  <a:pt x="21" y="98"/>
                </a:lnTo>
                <a:lnTo>
                  <a:pt x="30" y="114"/>
                </a:lnTo>
                <a:lnTo>
                  <a:pt x="41" y="126"/>
                </a:lnTo>
                <a:lnTo>
                  <a:pt x="54" y="127"/>
                </a:lnTo>
                <a:lnTo>
                  <a:pt x="67" y="126"/>
                </a:lnTo>
                <a:lnTo>
                  <a:pt x="79" y="114"/>
                </a:lnTo>
                <a:lnTo>
                  <a:pt x="87" y="98"/>
                </a:lnTo>
                <a:lnTo>
                  <a:pt x="88" y="73"/>
                </a:lnTo>
                <a:lnTo>
                  <a:pt x="87" y="49"/>
                </a:lnTo>
                <a:lnTo>
                  <a:pt x="79" y="33"/>
                </a:lnTo>
                <a:lnTo>
                  <a:pt x="67" y="21"/>
                </a:lnTo>
                <a:lnTo>
                  <a:pt x="53" y="20"/>
                </a:lnTo>
                <a:lnTo>
                  <a:pt x="39" y="21"/>
                </a:lnTo>
                <a:lnTo>
                  <a:pt x="30" y="33"/>
                </a:lnTo>
                <a:lnTo>
                  <a:pt x="21" y="49"/>
                </a:lnTo>
                <a:lnTo>
                  <a:pt x="20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2" name="Freeform 2274"/>
          <p:cNvSpPr>
            <a:spLocks/>
          </p:cNvSpPr>
          <p:nvPr/>
        </p:nvSpPr>
        <p:spPr bwMode="auto">
          <a:xfrm>
            <a:off x="5667375" y="32421513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4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2"/>
              </a:cxn>
              <a:cxn ang="0">
                <a:pos x="63" y="8"/>
              </a:cxn>
              <a:cxn ang="0">
                <a:pos x="57" y="29"/>
              </a:cxn>
              <a:cxn ang="0">
                <a:pos x="49" y="26"/>
              </a:cxn>
              <a:cxn ang="0">
                <a:pos x="42" y="24"/>
              </a:cxn>
              <a:cxn ang="0">
                <a:pos x="36" y="24"/>
              </a:cxn>
              <a:cxn ang="0">
                <a:pos x="31" y="29"/>
              </a:cxn>
              <a:cxn ang="0">
                <a:pos x="26" y="34"/>
              </a:cxn>
              <a:cxn ang="0">
                <a:pos x="23" y="41"/>
              </a:cxn>
              <a:cxn ang="0">
                <a:pos x="21" y="55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4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2"/>
                </a:lnTo>
                <a:lnTo>
                  <a:pt x="63" y="8"/>
                </a:lnTo>
                <a:lnTo>
                  <a:pt x="57" y="29"/>
                </a:lnTo>
                <a:lnTo>
                  <a:pt x="49" y="26"/>
                </a:lnTo>
                <a:lnTo>
                  <a:pt x="42" y="24"/>
                </a:lnTo>
                <a:lnTo>
                  <a:pt x="36" y="24"/>
                </a:lnTo>
                <a:lnTo>
                  <a:pt x="31" y="29"/>
                </a:lnTo>
                <a:lnTo>
                  <a:pt x="26" y="34"/>
                </a:lnTo>
                <a:lnTo>
                  <a:pt x="23" y="41"/>
                </a:lnTo>
                <a:lnTo>
                  <a:pt x="21" y="55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3" name="Freeform 2275"/>
          <p:cNvSpPr>
            <a:spLocks noEditPoints="1"/>
          </p:cNvSpPr>
          <p:nvPr/>
        </p:nvSpPr>
        <p:spPr bwMode="auto">
          <a:xfrm>
            <a:off x="5873750" y="32319913"/>
            <a:ext cx="168275" cy="334963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11"/>
              </a:cxn>
              <a:cxn ang="0">
                <a:pos x="23" y="209"/>
              </a:cxn>
              <a:cxn ang="0">
                <a:pos x="2" y="188"/>
              </a:cxn>
              <a:cxn ang="0">
                <a:pos x="0" y="159"/>
              </a:cxn>
              <a:cxn ang="0">
                <a:pos x="10" y="141"/>
              </a:cxn>
              <a:cxn ang="0">
                <a:pos x="30" y="129"/>
              </a:cxn>
              <a:cxn ang="0">
                <a:pos x="67" y="123"/>
              </a:cxn>
              <a:cxn ang="0">
                <a:pos x="80" y="113"/>
              </a:cxn>
              <a:cxn ang="0">
                <a:pos x="75" y="92"/>
              </a:cxn>
              <a:cxn ang="0">
                <a:pos x="53" y="84"/>
              </a:cxn>
              <a:cxn ang="0">
                <a:pos x="33" y="88"/>
              </a:cxn>
              <a:cxn ang="0">
                <a:pos x="23" y="110"/>
              </a:cxn>
              <a:cxn ang="0">
                <a:pos x="9" y="87"/>
              </a:cxn>
              <a:cxn ang="0">
                <a:pos x="35" y="66"/>
              </a:cxn>
              <a:cxn ang="0">
                <a:pos x="72" y="66"/>
              </a:cxn>
              <a:cxn ang="0">
                <a:pos x="93" y="79"/>
              </a:cxn>
              <a:cxn ang="0">
                <a:pos x="100" y="100"/>
              </a:cxn>
              <a:cxn ang="0">
                <a:pos x="100" y="149"/>
              </a:cxn>
              <a:cxn ang="0">
                <a:pos x="102" y="191"/>
              </a:cxn>
              <a:cxn ang="0">
                <a:pos x="106" y="208"/>
              </a:cxn>
              <a:cxn ang="0">
                <a:pos x="84" y="199"/>
              </a:cxn>
              <a:cxn ang="0">
                <a:pos x="80" y="137"/>
              </a:cxn>
              <a:cxn ang="0">
                <a:pos x="49" y="146"/>
              </a:cxn>
              <a:cxn ang="0">
                <a:pos x="31" y="150"/>
              </a:cxn>
              <a:cxn ang="0">
                <a:pos x="23" y="159"/>
              </a:cxn>
              <a:cxn ang="0">
                <a:pos x="22" y="170"/>
              </a:cxn>
              <a:cxn ang="0">
                <a:pos x="27" y="186"/>
              </a:cxn>
              <a:cxn ang="0">
                <a:pos x="44" y="193"/>
              </a:cxn>
              <a:cxn ang="0">
                <a:pos x="64" y="186"/>
              </a:cxn>
              <a:cxn ang="0">
                <a:pos x="77" y="173"/>
              </a:cxn>
              <a:cxn ang="0">
                <a:pos x="80" y="146"/>
              </a:cxn>
              <a:cxn ang="0">
                <a:pos x="33" y="25"/>
              </a:cxn>
              <a:cxn ang="0">
                <a:pos x="38" y="7"/>
              </a:cxn>
              <a:cxn ang="0">
                <a:pos x="53" y="0"/>
              </a:cxn>
              <a:cxn ang="0">
                <a:pos x="66" y="7"/>
              </a:cxn>
              <a:cxn ang="0">
                <a:pos x="72" y="25"/>
              </a:cxn>
              <a:cxn ang="0">
                <a:pos x="66" y="43"/>
              </a:cxn>
              <a:cxn ang="0">
                <a:pos x="53" y="49"/>
              </a:cxn>
              <a:cxn ang="0">
                <a:pos x="38" y="43"/>
              </a:cxn>
              <a:cxn ang="0">
                <a:pos x="33" y="25"/>
              </a:cxn>
              <a:cxn ang="0">
                <a:pos x="41" y="31"/>
              </a:cxn>
              <a:cxn ang="0">
                <a:pos x="48" y="38"/>
              </a:cxn>
              <a:cxn ang="0">
                <a:pos x="58" y="38"/>
              </a:cxn>
              <a:cxn ang="0">
                <a:pos x="64" y="31"/>
              </a:cxn>
              <a:cxn ang="0">
                <a:pos x="64" y="18"/>
              </a:cxn>
              <a:cxn ang="0">
                <a:pos x="58" y="12"/>
              </a:cxn>
              <a:cxn ang="0">
                <a:pos x="48" y="12"/>
              </a:cxn>
              <a:cxn ang="0">
                <a:pos x="41" y="18"/>
              </a:cxn>
            </a:cxnLst>
            <a:rect l="0" t="0" r="r" b="b"/>
            <a:pathLst>
              <a:path w="106" h="211">
                <a:moveTo>
                  <a:pt x="82" y="191"/>
                </a:moveTo>
                <a:lnTo>
                  <a:pt x="72" y="199"/>
                </a:lnTo>
                <a:lnTo>
                  <a:pt x="62" y="206"/>
                </a:lnTo>
                <a:lnTo>
                  <a:pt x="51" y="211"/>
                </a:lnTo>
                <a:lnTo>
                  <a:pt x="40" y="211"/>
                </a:lnTo>
                <a:lnTo>
                  <a:pt x="23" y="209"/>
                </a:lnTo>
                <a:lnTo>
                  <a:pt x="10" y="201"/>
                </a:lnTo>
                <a:lnTo>
                  <a:pt x="2" y="188"/>
                </a:lnTo>
                <a:lnTo>
                  <a:pt x="0" y="172"/>
                </a:lnTo>
                <a:lnTo>
                  <a:pt x="0" y="159"/>
                </a:lnTo>
                <a:lnTo>
                  <a:pt x="5" y="149"/>
                </a:lnTo>
                <a:lnTo>
                  <a:pt x="10" y="141"/>
                </a:lnTo>
                <a:lnTo>
                  <a:pt x="18" y="134"/>
                </a:lnTo>
                <a:lnTo>
                  <a:pt x="30" y="129"/>
                </a:lnTo>
                <a:lnTo>
                  <a:pt x="46" y="126"/>
                </a:lnTo>
                <a:lnTo>
                  <a:pt x="67" y="123"/>
                </a:lnTo>
                <a:lnTo>
                  <a:pt x="80" y="118"/>
                </a:lnTo>
                <a:lnTo>
                  <a:pt x="80" y="113"/>
                </a:lnTo>
                <a:lnTo>
                  <a:pt x="80" y="100"/>
                </a:lnTo>
                <a:lnTo>
                  <a:pt x="75" y="92"/>
                </a:lnTo>
                <a:lnTo>
                  <a:pt x="67" y="85"/>
                </a:lnTo>
                <a:lnTo>
                  <a:pt x="53" y="84"/>
                </a:lnTo>
                <a:lnTo>
                  <a:pt x="41" y="85"/>
                </a:lnTo>
                <a:lnTo>
                  <a:pt x="33" y="88"/>
                </a:lnTo>
                <a:lnTo>
                  <a:pt x="27" y="97"/>
                </a:lnTo>
                <a:lnTo>
                  <a:pt x="23" y="110"/>
                </a:lnTo>
                <a:lnTo>
                  <a:pt x="4" y="106"/>
                </a:lnTo>
                <a:lnTo>
                  <a:pt x="9" y="87"/>
                </a:lnTo>
                <a:lnTo>
                  <a:pt x="20" y="74"/>
                </a:lnTo>
                <a:lnTo>
                  <a:pt x="35" y="66"/>
                </a:lnTo>
                <a:lnTo>
                  <a:pt x="56" y="64"/>
                </a:lnTo>
                <a:lnTo>
                  <a:pt x="72" y="66"/>
                </a:lnTo>
                <a:lnTo>
                  <a:pt x="85" y="71"/>
                </a:lnTo>
                <a:lnTo>
                  <a:pt x="93" y="79"/>
                </a:lnTo>
                <a:lnTo>
                  <a:pt x="98" y="87"/>
                </a:lnTo>
                <a:lnTo>
                  <a:pt x="100" y="100"/>
                </a:lnTo>
                <a:lnTo>
                  <a:pt x="100" y="116"/>
                </a:lnTo>
                <a:lnTo>
                  <a:pt x="100" y="149"/>
                </a:lnTo>
                <a:lnTo>
                  <a:pt x="100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8"/>
                </a:lnTo>
                <a:lnTo>
                  <a:pt x="87" y="208"/>
                </a:lnTo>
                <a:lnTo>
                  <a:pt x="84" y="199"/>
                </a:lnTo>
                <a:lnTo>
                  <a:pt x="82" y="191"/>
                </a:lnTo>
                <a:close/>
                <a:moveTo>
                  <a:pt x="80" y="137"/>
                </a:moveTo>
                <a:lnTo>
                  <a:pt x="67" y="142"/>
                </a:lnTo>
                <a:lnTo>
                  <a:pt x="49" y="146"/>
                </a:lnTo>
                <a:lnTo>
                  <a:pt x="38" y="149"/>
                </a:lnTo>
                <a:lnTo>
                  <a:pt x="31" y="150"/>
                </a:lnTo>
                <a:lnTo>
                  <a:pt x="27" y="154"/>
                </a:lnTo>
                <a:lnTo>
                  <a:pt x="23" y="159"/>
                </a:lnTo>
                <a:lnTo>
                  <a:pt x="22" y="164"/>
                </a:lnTo>
                <a:lnTo>
                  <a:pt x="22" y="170"/>
                </a:lnTo>
                <a:lnTo>
                  <a:pt x="22" y="180"/>
                </a:lnTo>
                <a:lnTo>
                  <a:pt x="27" y="186"/>
                </a:lnTo>
                <a:lnTo>
                  <a:pt x="35" y="191"/>
                </a:lnTo>
                <a:lnTo>
                  <a:pt x="44" y="193"/>
                </a:lnTo>
                <a:lnTo>
                  <a:pt x="54" y="191"/>
                </a:lnTo>
                <a:lnTo>
                  <a:pt x="64" y="186"/>
                </a:lnTo>
                <a:lnTo>
                  <a:pt x="71" y="181"/>
                </a:lnTo>
                <a:lnTo>
                  <a:pt x="77" y="173"/>
                </a:lnTo>
                <a:lnTo>
                  <a:pt x="80" y="162"/>
                </a:lnTo>
                <a:lnTo>
                  <a:pt x="80" y="146"/>
                </a:lnTo>
                <a:lnTo>
                  <a:pt x="80" y="137"/>
                </a:lnTo>
                <a:close/>
                <a:moveTo>
                  <a:pt x="33" y="25"/>
                </a:moveTo>
                <a:lnTo>
                  <a:pt x="33" y="15"/>
                </a:lnTo>
                <a:lnTo>
                  <a:pt x="38" y="7"/>
                </a:lnTo>
                <a:lnTo>
                  <a:pt x="44" y="2"/>
                </a:lnTo>
                <a:lnTo>
                  <a:pt x="53" y="0"/>
                </a:lnTo>
                <a:lnTo>
                  <a:pt x="59" y="2"/>
                </a:lnTo>
                <a:lnTo>
                  <a:pt x="66" y="7"/>
                </a:lnTo>
                <a:lnTo>
                  <a:pt x="71" y="15"/>
                </a:lnTo>
                <a:lnTo>
                  <a:pt x="72" y="25"/>
                </a:lnTo>
                <a:lnTo>
                  <a:pt x="71" y="35"/>
                </a:lnTo>
                <a:lnTo>
                  <a:pt x="66" y="43"/>
                </a:lnTo>
                <a:lnTo>
                  <a:pt x="59" y="48"/>
                </a:lnTo>
                <a:lnTo>
                  <a:pt x="53" y="49"/>
                </a:lnTo>
                <a:lnTo>
                  <a:pt x="44" y="48"/>
                </a:lnTo>
                <a:lnTo>
                  <a:pt x="38" y="43"/>
                </a:lnTo>
                <a:lnTo>
                  <a:pt x="33" y="35"/>
                </a:lnTo>
                <a:lnTo>
                  <a:pt x="33" y="25"/>
                </a:lnTo>
                <a:close/>
                <a:moveTo>
                  <a:pt x="41" y="25"/>
                </a:moveTo>
                <a:lnTo>
                  <a:pt x="41" y="31"/>
                </a:lnTo>
                <a:lnTo>
                  <a:pt x="44" y="35"/>
                </a:lnTo>
                <a:lnTo>
                  <a:pt x="48" y="38"/>
                </a:lnTo>
                <a:lnTo>
                  <a:pt x="53" y="39"/>
                </a:lnTo>
                <a:lnTo>
                  <a:pt x="58" y="38"/>
                </a:lnTo>
                <a:lnTo>
                  <a:pt x="61" y="35"/>
                </a:lnTo>
                <a:lnTo>
                  <a:pt x="64" y="31"/>
                </a:lnTo>
                <a:lnTo>
                  <a:pt x="64" y="25"/>
                </a:lnTo>
                <a:lnTo>
                  <a:pt x="64" y="18"/>
                </a:lnTo>
                <a:lnTo>
                  <a:pt x="61" y="15"/>
                </a:lnTo>
                <a:lnTo>
                  <a:pt x="58" y="12"/>
                </a:lnTo>
                <a:lnTo>
                  <a:pt x="53" y="10"/>
                </a:lnTo>
                <a:lnTo>
                  <a:pt x="48" y="12"/>
                </a:lnTo>
                <a:lnTo>
                  <a:pt x="44" y="15"/>
                </a:lnTo>
                <a:lnTo>
                  <a:pt x="41" y="18"/>
                </a:lnTo>
                <a:lnTo>
                  <a:pt x="41" y="2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4" name="Rectangle 2276"/>
          <p:cNvSpPr>
            <a:spLocks noChangeArrowheads="1"/>
          </p:cNvSpPr>
          <p:nvPr/>
        </p:nvSpPr>
        <p:spPr bwMode="auto">
          <a:xfrm>
            <a:off x="6180138" y="32340550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5" name="Freeform 2277"/>
          <p:cNvSpPr>
            <a:spLocks/>
          </p:cNvSpPr>
          <p:nvPr/>
        </p:nvSpPr>
        <p:spPr bwMode="auto">
          <a:xfrm>
            <a:off x="6242050" y="32426275"/>
            <a:ext cx="168275" cy="314325"/>
          </a:xfrm>
          <a:custGeom>
            <a:avLst/>
            <a:gdLst/>
            <a:ahLst/>
            <a:cxnLst>
              <a:cxn ang="0">
                <a:pos x="10" y="196"/>
              </a:cxn>
              <a:cxn ang="0">
                <a:pos x="8" y="173"/>
              </a:cxn>
              <a:cxn ang="0">
                <a:pos x="15" y="175"/>
              </a:cxn>
              <a:cxn ang="0">
                <a:pos x="20" y="175"/>
              </a:cxn>
              <a:cxn ang="0">
                <a:pos x="25" y="175"/>
              </a:cxn>
              <a:cxn ang="0">
                <a:pos x="30" y="173"/>
              </a:cxn>
              <a:cxn ang="0">
                <a:pos x="33" y="170"/>
              </a:cxn>
              <a:cxn ang="0">
                <a:pos x="36" y="165"/>
              </a:cxn>
              <a:cxn ang="0">
                <a:pos x="38" y="160"/>
              </a:cxn>
              <a:cxn ang="0">
                <a:pos x="44" y="141"/>
              </a:cxn>
              <a:cxn ang="0">
                <a:pos x="0" y="0"/>
              </a:cxn>
              <a:cxn ang="0">
                <a:pos x="21" y="0"/>
              </a:cxn>
              <a:cxn ang="0">
                <a:pos x="46" y="82"/>
              </a:cxn>
              <a:cxn ang="0">
                <a:pos x="49" y="97"/>
              </a:cxn>
              <a:cxn ang="0">
                <a:pos x="54" y="114"/>
              </a:cxn>
              <a:cxn ang="0">
                <a:pos x="57" y="98"/>
              </a:cxn>
              <a:cxn ang="0">
                <a:pos x="62" y="82"/>
              </a:cxn>
              <a:cxn ang="0">
                <a:pos x="87" y="0"/>
              </a:cxn>
              <a:cxn ang="0">
                <a:pos x="106" y="0"/>
              </a:cxn>
              <a:cxn ang="0">
                <a:pos x="62" y="144"/>
              </a:cxn>
              <a:cxn ang="0">
                <a:pos x="54" y="168"/>
              </a:cxn>
              <a:cxn ang="0">
                <a:pos x="47" y="180"/>
              </a:cxn>
              <a:cxn ang="0">
                <a:pos x="43" y="190"/>
              </a:cxn>
              <a:cxn ang="0">
                <a:pos x="38" y="194"/>
              </a:cxn>
              <a:cxn ang="0">
                <a:pos x="31" y="198"/>
              </a:cxn>
              <a:cxn ang="0">
                <a:pos x="23" y="198"/>
              </a:cxn>
              <a:cxn ang="0">
                <a:pos x="16" y="198"/>
              </a:cxn>
              <a:cxn ang="0">
                <a:pos x="10" y="196"/>
              </a:cxn>
            </a:cxnLst>
            <a:rect l="0" t="0" r="r" b="b"/>
            <a:pathLst>
              <a:path w="106" h="198">
                <a:moveTo>
                  <a:pt x="10" y="196"/>
                </a:moveTo>
                <a:lnTo>
                  <a:pt x="8" y="173"/>
                </a:lnTo>
                <a:lnTo>
                  <a:pt x="15" y="175"/>
                </a:lnTo>
                <a:lnTo>
                  <a:pt x="20" y="175"/>
                </a:lnTo>
                <a:lnTo>
                  <a:pt x="25" y="175"/>
                </a:lnTo>
                <a:lnTo>
                  <a:pt x="30" y="173"/>
                </a:lnTo>
                <a:lnTo>
                  <a:pt x="33" y="170"/>
                </a:lnTo>
                <a:lnTo>
                  <a:pt x="36" y="165"/>
                </a:lnTo>
                <a:lnTo>
                  <a:pt x="38" y="160"/>
                </a:lnTo>
                <a:lnTo>
                  <a:pt x="44" y="141"/>
                </a:lnTo>
                <a:lnTo>
                  <a:pt x="0" y="0"/>
                </a:lnTo>
                <a:lnTo>
                  <a:pt x="21" y="0"/>
                </a:lnTo>
                <a:lnTo>
                  <a:pt x="46" y="82"/>
                </a:lnTo>
                <a:lnTo>
                  <a:pt x="49" y="97"/>
                </a:lnTo>
                <a:lnTo>
                  <a:pt x="54" y="114"/>
                </a:lnTo>
                <a:lnTo>
                  <a:pt x="57" y="98"/>
                </a:lnTo>
                <a:lnTo>
                  <a:pt x="62" y="82"/>
                </a:lnTo>
                <a:lnTo>
                  <a:pt x="87" y="0"/>
                </a:lnTo>
                <a:lnTo>
                  <a:pt x="106" y="0"/>
                </a:lnTo>
                <a:lnTo>
                  <a:pt x="62" y="144"/>
                </a:lnTo>
                <a:lnTo>
                  <a:pt x="54" y="168"/>
                </a:lnTo>
                <a:lnTo>
                  <a:pt x="47" y="180"/>
                </a:lnTo>
                <a:lnTo>
                  <a:pt x="43" y="190"/>
                </a:lnTo>
                <a:lnTo>
                  <a:pt x="38" y="194"/>
                </a:lnTo>
                <a:lnTo>
                  <a:pt x="31" y="198"/>
                </a:lnTo>
                <a:lnTo>
                  <a:pt x="23" y="198"/>
                </a:lnTo>
                <a:lnTo>
                  <a:pt x="16" y="198"/>
                </a:lnTo>
                <a:lnTo>
                  <a:pt x="1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6" name="Freeform 2278"/>
          <p:cNvSpPr>
            <a:spLocks/>
          </p:cNvSpPr>
          <p:nvPr/>
        </p:nvSpPr>
        <p:spPr bwMode="auto">
          <a:xfrm>
            <a:off x="6437313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7" name="Freeform 2279"/>
          <p:cNvSpPr>
            <a:spLocks/>
          </p:cNvSpPr>
          <p:nvPr/>
        </p:nvSpPr>
        <p:spPr bwMode="auto">
          <a:xfrm>
            <a:off x="6613525" y="32340550"/>
            <a:ext cx="152400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9" y="0"/>
              </a:cxn>
              <a:cxn ang="0">
                <a:pos x="19" y="111"/>
              </a:cxn>
              <a:cxn ang="0">
                <a:pos x="66" y="54"/>
              </a:cxn>
              <a:cxn ang="0">
                <a:pos x="91" y="54"/>
              </a:cxn>
              <a:cxn ang="0">
                <a:pos x="47" y="106"/>
              </a:cxn>
              <a:cxn ang="0">
                <a:pos x="96" y="195"/>
              </a:cxn>
              <a:cxn ang="0">
                <a:pos x="71" y="195"/>
              </a:cxn>
              <a:cxn ang="0">
                <a:pos x="34" y="123"/>
              </a:cxn>
              <a:cxn ang="0">
                <a:pos x="19" y="139"/>
              </a:cxn>
              <a:cxn ang="0">
                <a:pos x="19" y="195"/>
              </a:cxn>
              <a:cxn ang="0">
                <a:pos x="0" y="195"/>
              </a:cxn>
            </a:cxnLst>
            <a:rect l="0" t="0" r="r" b="b"/>
            <a:pathLst>
              <a:path w="96" h="195">
                <a:moveTo>
                  <a:pt x="0" y="195"/>
                </a:moveTo>
                <a:lnTo>
                  <a:pt x="0" y="0"/>
                </a:lnTo>
                <a:lnTo>
                  <a:pt x="19" y="0"/>
                </a:lnTo>
                <a:lnTo>
                  <a:pt x="19" y="111"/>
                </a:lnTo>
                <a:lnTo>
                  <a:pt x="66" y="54"/>
                </a:lnTo>
                <a:lnTo>
                  <a:pt x="91" y="54"/>
                </a:lnTo>
                <a:lnTo>
                  <a:pt x="47" y="106"/>
                </a:lnTo>
                <a:lnTo>
                  <a:pt x="96" y="195"/>
                </a:lnTo>
                <a:lnTo>
                  <a:pt x="71" y="195"/>
                </a:lnTo>
                <a:lnTo>
                  <a:pt x="34" y="123"/>
                </a:lnTo>
                <a:lnTo>
                  <a:pt x="19" y="139"/>
                </a:lnTo>
                <a:lnTo>
                  <a:pt x="19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8" name="Freeform 2280"/>
          <p:cNvSpPr>
            <a:spLocks noEditPoints="1"/>
          </p:cNvSpPr>
          <p:nvPr/>
        </p:nvSpPr>
        <p:spPr bwMode="auto">
          <a:xfrm>
            <a:off x="6778625" y="32421513"/>
            <a:ext cx="171450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7"/>
              </a:cxn>
              <a:cxn ang="0">
                <a:pos x="24" y="137"/>
              </a:cxn>
              <a:cxn ang="0">
                <a:pos x="16" y="129"/>
              </a:cxn>
              <a:cxn ang="0">
                <a:pos x="8" y="119"/>
              </a:cxn>
              <a:cxn ang="0">
                <a:pos x="2" y="91"/>
              </a:cxn>
              <a:cxn ang="0">
                <a:pos x="0" y="75"/>
              </a:cxn>
              <a:cxn ang="0">
                <a:pos x="2" y="57"/>
              </a:cxn>
              <a:cxn ang="0">
                <a:pos x="8" y="29"/>
              </a:cxn>
              <a:cxn ang="0">
                <a:pos x="16" y="20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5" y="10"/>
              </a:cxn>
              <a:cxn ang="0">
                <a:pos x="93" y="18"/>
              </a:cxn>
              <a:cxn ang="0">
                <a:pos x="99" y="29"/>
              </a:cxn>
              <a:cxn ang="0">
                <a:pos x="106" y="55"/>
              </a:cxn>
              <a:cxn ang="0">
                <a:pos x="108" y="73"/>
              </a:cxn>
              <a:cxn ang="0">
                <a:pos x="108" y="80"/>
              </a:cxn>
              <a:cxn ang="0">
                <a:pos x="21" y="80"/>
              </a:cxn>
              <a:cxn ang="0">
                <a:pos x="23" y="101"/>
              </a:cxn>
              <a:cxn ang="0">
                <a:pos x="33" y="116"/>
              </a:cxn>
              <a:cxn ang="0">
                <a:pos x="42" y="126"/>
              </a:cxn>
              <a:cxn ang="0">
                <a:pos x="55" y="127"/>
              </a:cxn>
              <a:cxn ang="0">
                <a:pos x="67" y="126"/>
              </a:cxn>
              <a:cxn ang="0">
                <a:pos x="82" y="113"/>
              </a:cxn>
              <a:cxn ang="0">
                <a:pos x="86" y="98"/>
              </a:cxn>
              <a:cxn ang="0">
                <a:pos x="23" y="60"/>
              </a:cxn>
              <a:cxn ang="0">
                <a:pos x="86" y="60"/>
              </a:cxn>
              <a:cxn ang="0">
                <a:pos x="85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3" y="31"/>
              </a:cxn>
              <a:cxn ang="0">
                <a:pos x="24" y="42"/>
              </a:cxn>
              <a:cxn ang="0">
                <a:pos x="23" y="60"/>
              </a:cxn>
            </a:cxnLst>
            <a:rect l="0" t="0" r="r" b="b"/>
            <a:pathLst>
              <a:path w="108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7"/>
                </a:lnTo>
                <a:lnTo>
                  <a:pt x="24" y="137"/>
                </a:lnTo>
                <a:lnTo>
                  <a:pt x="16" y="129"/>
                </a:lnTo>
                <a:lnTo>
                  <a:pt x="8" y="119"/>
                </a:lnTo>
                <a:lnTo>
                  <a:pt x="2" y="91"/>
                </a:lnTo>
                <a:lnTo>
                  <a:pt x="0" y="75"/>
                </a:lnTo>
                <a:lnTo>
                  <a:pt x="2" y="57"/>
                </a:lnTo>
                <a:lnTo>
                  <a:pt x="8" y="29"/>
                </a:lnTo>
                <a:lnTo>
                  <a:pt x="16" y="20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5" y="10"/>
                </a:lnTo>
                <a:lnTo>
                  <a:pt x="93" y="18"/>
                </a:lnTo>
                <a:lnTo>
                  <a:pt x="99" y="29"/>
                </a:lnTo>
                <a:lnTo>
                  <a:pt x="106" y="55"/>
                </a:lnTo>
                <a:lnTo>
                  <a:pt x="108" y="73"/>
                </a:lnTo>
                <a:lnTo>
                  <a:pt x="108" y="80"/>
                </a:lnTo>
                <a:lnTo>
                  <a:pt x="21" y="80"/>
                </a:lnTo>
                <a:lnTo>
                  <a:pt x="23" y="101"/>
                </a:lnTo>
                <a:lnTo>
                  <a:pt x="33" y="116"/>
                </a:lnTo>
                <a:lnTo>
                  <a:pt x="42" y="126"/>
                </a:lnTo>
                <a:lnTo>
                  <a:pt x="55" y="127"/>
                </a:lnTo>
                <a:lnTo>
                  <a:pt x="67" y="126"/>
                </a:lnTo>
                <a:lnTo>
                  <a:pt x="82" y="113"/>
                </a:lnTo>
                <a:lnTo>
                  <a:pt x="86" y="98"/>
                </a:lnTo>
                <a:close/>
                <a:moveTo>
                  <a:pt x="23" y="60"/>
                </a:moveTo>
                <a:lnTo>
                  <a:pt x="86" y="60"/>
                </a:lnTo>
                <a:lnTo>
                  <a:pt x="85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3" y="31"/>
                </a:lnTo>
                <a:lnTo>
                  <a:pt x="24" y="42"/>
                </a:lnTo>
                <a:lnTo>
                  <a:pt x="23" y="6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49" name="Freeform 2281"/>
          <p:cNvSpPr>
            <a:spLocks/>
          </p:cNvSpPr>
          <p:nvPr/>
        </p:nvSpPr>
        <p:spPr bwMode="auto">
          <a:xfrm>
            <a:off x="6975475" y="32421513"/>
            <a:ext cx="152400" cy="233363"/>
          </a:xfrm>
          <a:custGeom>
            <a:avLst/>
            <a:gdLst/>
            <a:ahLst/>
            <a:cxnLst>
              <a:cxn ang="0">
                <a:pos x="0" y="101"/>
              </a:cxn>
              <a:cxn ang="0">
                <a:pos x="20" y="98"/>
              </a:cxn>
              <a:cxn ang="0">
                <a:pos x="23" y="111"/>
              </a:cxn>
              <a:cxn ang="0">
                <a:pos x="29" y="121"/>
              </a:cxn>
              <a:cxn ang="0">
                <a:pos x="38" y="126"/>
              </a:cxn>
              <a:cxn ang="0">
                <a:pos x="49" y="127"/>
              </a:cxn>
              <a:cxn ang="0">
                <a:pos x="62" y="127"/>
              </a:cxn>
              <a:cxn ang="0">
                <a:pos x="69" y="121"/>
              </a:cxn>
              <a:cxn ang="0">
                <a:pos x="75" y="114"/>
              </a:cxn>
              <a:cxn ang="0">
                <a:pos x="77" y="104"/>
              </a:cxn>
              <a:cxn ang="0">
                <a:pos x="75" y="98"/>
              </a:cxn>
              <a:cxn ang="0">
                <a:pos x="70" y="91"/>
              </a:cxn>
              <a:cxn ang="0">
                <a:pos x="64" y="88"/>
              </a:cxn>
              <a:cxn ang="0">
                <a:pos x="51" y="85"/>
              </a:cxn>
              <a:cxn ang="0">
                <a:pos x="29" y="78"/>
              </a:cxn>
              <a:cxn ang="0">
                <a:pos x="20" y="72"/>
              </a:cxn>
              <a:cxn ang="0">
                <a:pos x="13" y="67"/>
              </a:cxn>
              <a:cxn ang="0">
                <a:pos x="8" y="59"/>
              </a:cxn>
              <a:cxn ang="0">
                <a:pos x="5" y="51"/>
              </a:cxn>
              <a:cxn ang="0">
                <a:pos x="3" y="41"/>
              </a:cxn>
              <a:cxn ang="0">
                <a:pos x="5" y="23"/>
              </a:cxn>
              <a:cxn ang="0">
                <a:pos x="15" y="11"/>
              </a:cxn>
              <a:cxn ang="0">
                <a:pos x="28" y="2"/>
              </a:cxn>
              <a:cxn ang="0">
                <a:pos x="47" y="0"/>
              </a:cxn>
              <a:cxn ang="0">
                <a:pos x="59" y="0"/>
              </a:cxn>
              <a:cxn ang="0">
                <a:pos x="70" y="5"/>
              </a:cxn>
              <a:cxn ang="0">
                <a:pos x="78" y="10"/>
              </a:cxn>
              <a:cxn ang="0">
                <a:pos x="85" y="16"/>
              </a:cxn>
              <a:cxn ang="0">
                <a:pos x="90" y="26"/>
              </a:cxn>
              <a:cxn ang="0">
                <a:pos x="91" y="39"/>
              </a:cxn>
              <a:cxn ang="0">
                <a:pos x="73" y="42"/>
              </a:cxn>
              <a:cxn ang="0">
                <a:pos x="70" y="33"/>
              </a:cxn>
              <a:cxn ang="0">
                <a:pos x="59" y="20"/>
              </a:cxn>
              <a:cxn ang="0">
                <a:pos x="47" y="20"/>
              </a:cxn>
              <a:cxn ang="0">
                <a:pos x="36" y="20"/>
              </a:cxn>
              <a:cxn ang="0">
                <a:pos x="29" y="24"/>
              </a:cxn>
              <a:cxn ang="0">
                <a:pos x="23" y="29"/>
              </a:cxn>
              <a:cxn ang="0">
                <a:pos x="23" y="38"/>
              </a:cxn>
              <a:cxn ang="0">
                <a:pos x="23" y="46"/>
              </a:cxn>
              <a:cxn ang="0">
                <a:pos x="28" y="51"/>
              </a:cxn>
              <a:cxn ang="0">
                <a:pos x="34" y="54"/>
              </a:cxn>
              <a:cxn ang="0">
                <a:pos x="49" y="59"/>
              </a:cxn>
              <a:cxn ang="0">
                <a:pos x="72" y="65"/>
              </a:cxn>
              <a:cxn ang="0">
                <a:pos x="82" y="70"/>
              </a:cxn>
              <a:cxn ang="0">
                <a:pos x="88" y="77"/>
              </a:cxn>
              <a:cxn ang="0">
                <a:pos x="93" y="83"/>
              </a:cxn>
              <a:cxn ang="0">
                <a:pos x="96" y="91"/>
              </a:cxn>
              <a:cxn ang="0">
                <a:pos x="96" y="103"/>
              </a:cxn>
              <a:cxn ang="0">
                <a:pos x="95" y="121"/>
              </a:cxn>
              <a:cxn ang="0">
                <a:pos x="83" y="135"/>
              </a:cxn>
              <a:cxn ang="0">
                <a:pos x="69" y="145"/>
              </a:cxn>
              <a:cxn ang="0">
                <a:pos x="49" y="147"/>
              </a:cxn>
              <a:cxn ang="0">
                <a:pos x="29" y="145"/>
              </a:cxn>
              <a:cxn ang="0">
                <a:pos x="5" y="122"/>
              </a:cxn>
              <a:cxn ang="0">
                <a:pos x="0" y="101"/>
              </a:cxn>
            </a:cxnLst>
            <a:rect l="0" t="0" r="r" b="b"/>
            <a:pathLst>
              <a:path w="96" h="147">
                <a:moveTo>
                  <a:pt x="0" y="101"/>
                </a:moveTo>
                <a:lnTo>
                  <a:pt x="20" y="98"/>
                </a:lnTo>
                <a:lnTo>
                  <a:pt x="23" y="111"/>
                </a:lnTo>
                <a:lnTo>
                  <a:pt x="29" y="121"/>
                </a:lnTo>
                <a:lnTo>
                  <a:pt x="38" y="126"/>
                </a:lnTo>
                <a:lnTo>
                  <a:pt x="49" y="127"/>
                </a:lnTo>
                <a:lnTo>
                  <a:pt x="62" y="127"/>
                </a:lnTo>
                <a:lnTo>
                  <a:pt x="69" y="121"/>
                </a:lnTo>
                <a:lnTo>
                  <a:pt x="75" y="114"/>
                </a:lnTo>
                <a:lnTo>
                  <a:pt x="77" y="104"/>
                </a:lnTo>
                <a:lnTo>
                  <a:pt x="75" y="98"/>
                </a:lnTo>
                <a:lnTo>
                  <a:pt x="70" y="91"/>
                </a:lnTo>
                <a:lnTo>
                  <a:pt x="64" y="88"/>
                </a:lnTo>
                <a:lnTo>
                  <a:pt x="51" y="85"/>
                </a:lnTo>
                <a:lnTo>
                  <a:pt x="29" y="78"/>
                </a:lnTo>
                <a:lnTo>
                  <a:pt x="20" y="72"/>
                </a:lnTo>
                <a:lnTo>
                  <a:pt x="13" y="67"/>
                </a:lnTo>
                <a:lnTo>
                  <a:pt x="8" y="59"/>
                </a:lnTo>
                <a:lnTo>
                  <a:pt x="5" y="51"/>
                </a:lnTo>
                <a:lnTo>
                  <a:pt x="3" y="41"/>
                </a:lnTo>
                <a:lnTo>
                  <a:pt x="5" y="23"/>
                </a:lnTo>
                <a:lnTo>
                  <a:pt x="15" y="11"/>
                </a:lnTo>
                <a:lnTo>
                  <a:pt x="28" y="2"/>
                </a:lnTo>
                <a:lnTo>
                  <a:pt x="47" y="0"/>
                </a:lnTo>
                <a:lnTo>
                  <a:pt x="59" y="0"/>
                </a:lnTo>
                <a:lnTo>
                  <a:pt x="70" y="5"/>
                </a:lnTo>
                <a:lnTo>
                  <a:pt x="78" y="10"/>
                </a:lnTo>
                <a:lnTo>
                  <a:pt x="85" y="16"/>
                </a:lnTo>
                <a:lnTo>
                  <a:pt x="90" y="26"/>
                </a:lnTo>
                <a:lnTo>
                  <a:pt x="91" y="39"/>
                </a:lnTo>
                <a:lnTo>
                  <a:pt x="73" y="42"/>
                </a:lnTo>
                <a:lnTo>
                  <a:pt x="70" y="33"/>
                </a:lnTo>
                <a:lnTo>
                  <a:pt x="59" y="20"/>
                </a:lnTo>
                <a:lnTo>
                  <a:pt x="47" y="20"/>
                </a:lnTo>
                <a:lnTo>
                  <a:pt x="36" y="20"/>
                </a:lnTo>
                <a:lnTo>
                  <a:pt x="29" y="24"/>
                </a:lnTo>
                <a:lnTo>
                  <a:pt x="23" y="29"/>
                </a:lnTo>
                <a:lnTo>
                  <a:pt x="23" y="38"/>
                </a:lnTo>
                <a:lnTo>
                  <a:pt x="23" y="46"/>
                </a:lnTo>
                <a:lnTo>
                  <a:pt x="28" y="51"/>
                </a:lnTo>
                <a:lnTo>
                  <a:pt x="34" y="54"/>
                </a:lnTo>
                <a:lnTo>
                  <a:pt x="49" y="59"/>
                </a:lnTo>
                <a:lnTo>
                  <a:pt x="72" y="65"/>
                </a:lnTo>
                <a:lnTo>
                  <a:pt x="82" y="70"/>
                </a:lnTo>
                <a:lnTo>
                  <a:pt x="88" y="77"/>
                </a:lnTo>
                <a:lnTo>
                  <a:pt x="93" y="83"/>
                </a:lnTo>
                <a:lnTo>
                  <a:pt x="96" y="91"/>
                </a:lnTo>
                <a:lnTo>
                  <a:pt x="96" y="103"/>
                </a:lnTo>
                <a:lnTo>
                  <a:pt x="95" y="121"/>
                </a:lnTo>
                <a:lnTo>
                  <a:pt x="83" y="135"/>
                </a:lnTo>
                <a:lnTo>
                  <a:pt x="69" y="145"/>
                </a:lnTo>
                <a:lnTo>
                  <a:pt x="49" y="147"/>
                </a:lnTo>
                <a:lnTo>
                  <a:pt x="29" y="145"/>
                </a:lnTo>
                <a:lnTo>
                  <a:pt x="5" y="122"/>
                </a:lnTo>
                <a:lnTo>
                  <a:pt x="0" y="10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0" name="Freeform 2282"/>
          <p:cNvSpPr>
            <a:spLocks noEditPoints="1"/>
          </p:cNvSpPr>
          <p:nvPr/>
        </p:nvSpPr>
        <p:spPr bwMode="auto">
          <a:xfrm>
            <a:off x="5372100" y="32880300"/>
            <a:ext cx="30163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19" y="0"/>
              </a:cxn>
              <a:cxn ang="0">
                <a:pos x="19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19" y="54"/>
              </a:cxn>
              <a:cxn ang="0">
                <a:pos x="19" y="196"/>
              </a:cxn>
              <a:cxn ang="0">
                <a:pos x="0" y="196"/>
              </a:cxn>
            </a:cxnLst>
            <a:rect l="0" t="0" r="r" b="b"/>
            <a:pathLst>
              <a:path w="19" h="196">
                <a:moveTo>
                  <a:pt x="0" y="28"/>
                </a:moveTo>
                <a:lnTo>
                  <a:pt x="0" y="0"/>
                </a:lnTo>
                <a:lnTo>
                  <a:pt x="19" y="0"/>
                </a:lnTo>
                <a:lnTo>
                  <a:pt x="19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19" y="54"/>
                </a:lnTo>
                <a:lnTo>
                  <a:pt x="19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1" name="Freeform 2283"/>
          <p:cNvSpPr>
            <a:spLocks/>
          </p:cNvSpPr>
          <p:nvPr/>
        </p:nvSpPr>
        <p:spPr bwMode="auto">
          <a:xfrm>
            <a:off x="544988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2" name="Freeform 2284"/>
          <p:cNvSpPr>
            <a:spLocks/>
          </p:cNvSpPr>
          <p:nvPr/>
        </p:nvSpPr>
        <p:spPr bwMode="auto">
          <a:xfrm>
            <a:off x="5646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2" y="4"/>
              </a:cxn>
              <a:cxn ang="0">
                <a:pos x="80" y="9"/>
              </a:cxn>
              <a:cxn ang="0">
                <a:pos x="85" y="13"/>
              </a:cxn>
              <a:cxn ang="0">
                <a:pos x="90" y="20"/>
              </a:cxn>
              <a:cxn ang="0">
                <a:pos x="93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5" y="44"/>
              </a:cxn>
              <a:cxn ang="0">
                <a:pos x="72" y="36"/>
              </a:cxn>
              <a:cxn ang="0">
                <a:pos x="68" y="30"/>
              </a:cxn>
              <a:cxn ang="0">
                <a:pos x="63" y="25"/>
              </a:cxn>
              <a:cxn ang="0">
                <a:pos x="59" y="22"/>
              </a:cxn>
              <a:cxn ang="0">
                <a:pos x="50" y="22"/>
              </a:cxn>
              <a:cxn ang="0">
                <a:pos x="37" y="23"/>
              </a:cxn>
              <a:cxn ang="0">
                <a:pos x="29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2" y="4"/>
                </a:lnTo>
                <a:lnTo>
                  <a:pt x="80" y="9"/>
                </a:lnTo>
                <a:lnTo>
                  <a:pt x="85" y="13"/>
                </a:lnTo>
                <a:lnTo>
                  <a:pt x="90" y="20"/>
                </a:lnTo>
                <a:lnTo>
                  <a:pt x="93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5" y="44"/>
                </a:lnTo>
                <a:lnTo>
                  <a:pt x="72" y="36"/>
                </a:lnTo>
                <a:lnTo>
                  <a:pt x="68" y="30"/>
                </a:lnTo>
                <a:lnTo>
                  <a:pt x="63" y="25"/>
                </a:lnTo>
                <a:lnTo>
                  <a:pt x="59" y="22"/>
                </a:lnTo>
                <a:lnTo>
                  <a:pt x="50" y="22"/>
                </a:lnTo>
                <a:lnTo>
                  <a:pt x="37" y="23"/>
                </a:lnTo>
                <a:lnTo>
                  <a:pt x="29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3" name="Freeform 2285"/>
          <p:cNvSpPr>
            <a:spLocks noEditPoints="1"/>
          </p:cNvSpPr>
          <p:nvPr/>
        </p:nvSpPr>
        <p:spPr bwMode="auto">
          <a:xfrm>
            <a:off x="5835650" y="32959675"/>
            <a:ext cx="168275" cy="236538"/>
          </a:xfrm>
          <a:custGeom>
            <a:avLst/>
            <a:gdLst/>
            <a:ahLst/>
            <a:cxnLst>
              <a:cxn ang="0">
                <a:pos x="85" y="100"/>
              </a:cxn>
              <a:cxn ang="0">
                <a:pos x="104" y="103"/>
              </a:cxn>
              <a:cxn ang="0">
                <a:pos x="99" y="123"/>
              </a:cxn>
              <a:cxn ang="0">
                <a:pos x="86" y="138"/>
              </a:cxn>
              <a:cxn ang="0">
                <a:pos x="73" y="146"/>
              </a:cxn>
              <a:cxn ang="0">
                <a:pos x="54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4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4" y="58"/>
              </a:cxn>
              <a:cxn ang="0">
                <a:pos x="106" y="74"/>
              </a:cxn>
              <a:cxn ang="0">
                <a:pos x="106" y="80"/>
              </a:cxn>
              <a:cxn ang="0">
                <a:pos x="19" y="80"/>
              </a:cxn>
              <a:cxn ang="0">
                <a:pos x="23" y="102"/>
              </a:cxn>
              <a:cxn ang="0">
                <a:pos x="31" y="116"/>
              </a:cxn>
              <a:cxn ang="0">
                <a:pos x="41" y="126"/>
              </a:cxn>
              <a:cxn ang="0">
                <a:pos x="54" y="128"/>
              </a:cxn>
              <a:cxn ang="0">
                <a:pos x="65" y="128"/>
              </a:cxn>
              <a:cxn ang="0">
                <a:pos x="80" y="113"/>
              </a:cxn>
              <a:cxn ang="0">
                <a:pos x="85" y="100"/>
              </a:cxn>
              <a:cxn ang="0">
                <a:pos x="21" y="61"/>
              </a:cxn>
              <a:cxn ang="0">
                <a:pos x="85" y="61"/>
              </a:cxn>
              <a:cxn ang="0">
                <a:pos x="83" y="44"/>
              </a:cxn>
              <a:cxn ang="0">
                <a:pos x="77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5" y="100"/>
                </a:moveTo>
                <a:lnTo>
                  <a:pt x="104" y="103"/>
                </a:lnTo>
                <a:lnTo>
                  <a:pt x="99" y="123"/>
                </a:lnTo>
                <a:lnTo>
                  <a:pt x="86" y="138"/>
                </a:lnTo>
                <a:lnTo>
                  <a:pt x="73" y="146"/>
                </a:lnTo>
                <a:lnTo>
                  <a:pt x="54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4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4" y="58"/>
                </a:lnTo>
                <a:lnTo>
                  <a:pt x="106" y="74"/>
                </a:lnTo>
                <a:lnTo>
                  <a:pt x="106" y="80"/>
                </a:lnTo>
                <a:lnTo>
                  <a:pt x="19" y="80"/>
                </a:lnTo>
                <a:lnTo>
                  <a:pt x="23" y="102"/>
                </a:lnTo>
                <a:lnTo>
                  <a:pt x="31" y="116"/>
                </a:lnTo>
                <a:lnTo>
                  <a:pt x="41" y="126"/>
                </a:lnTo>
                <a:lnTo>
                  <a:pt x="54" y="128"/>
                </a:lnTo>
                <a:lnTo>
                  <a:pt x="65" y="128"/>
                </a:lnTo>
                <a:lnTo>
                  <a:pt x="80" y="113"/>
                </a:lnTo>
                <a:lnTo>
                  <a:pt x="85" y="100"/>
                </a:lnTo>
                <a:close/>
                <a:moveTo>
                  <a:pt x="21" y="61"/>
                </a:moveTo>
                <a:lnTo>
                  <a:pt x="85" y="61"/>
                </a:lnTo>
                <a:lnTo>
                  <a:pt x="83" y="44"/>
                </a:lnTo>
                <a:lnTo>
                  <a:pt x="77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4" name="Freeform 2286"/>
          <p:cNvSpPr>
            <a:spLocks/>
          </p:cNvSpPr>
          <p:nvPr/>
        </p:nvSpPr>
        <p:spPr bwMode="auto">
          <a:xfrm>
            <a:off x="6042025" y="32959675"/>
            <a:ext cx="147638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8" y="4"/>
              </a:cxn>
              <a:cxn ang="0">
                <a:pos x="18" y="23"/>
              </a:cxn>
              <a:cxn ang="0">
                <a:pos x="25" y="13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2"/>
              </a:cxn>
              <a:cxn ang="0">
                <a:pos x="72" y="4"/>
              </a:cxn>
              <a:cxn ang="0">
                <a:pos x="79" y="9"/>
              </a:cxn>
              <a:cxn ang="0">
                <a:pos x="84" y="13"/>
              </a:cxn>
              <a:cxn ang="0">
                <a:pos x="89" y="20"/>
              </a:cxn>
              <a:cxn ang="0">
                <a:pos x="92" y="30"/>
              </a:cxn>
              <a:cxn ang="0">
                <a:pos x="93" y="40"/>
              </a:cxn>
              <a:cxn ang="0">
                <a:pos x="93" y="58"/>
              </a:cxn>
              <a:cxn ang="0">
                <a:pos x="93" y="146"/>
              </a:cxn>
              <a:cxn ang="0">
                <a:pos x="74" y="146"/>
              </a:cxn>
              <a:cxn ang="0">
                <a:pos x="74" y="59"/>
              </a:cxn>
              <a:cxn ang="0">
                <a:pos x="74" y="44"/>
              </a:cxn>
              <a:cxn ang="0">
                <a:pos x="72" y="36"/>
              </a:cxn>
              <a:cxn ang="0">
                <a:pos x="69" y="30"/>
              </a:cxn>
              <a:cxn ang="0">
                <a:pos x="64" y="25"/>
              </a:cxn>
              <a:cxn ang="0">
                <a:pos x="58" y="22"/>
              </a:cxn>
              <a:cxn ang="0">
                <a:pos x="51" y="22"/>
              </a:cxn>
              <a:cxn ang="0">
                <a:pos x="38" y="23"/>
              </a:cxn>
              <a:cxn ang="0">
                <a:pos x="28" y="31"/>
              </a:cxn>
              <a:cxn ang="0">
                <a:pos x="22" y="44"/>
              </a:cxn>
              <a:cxn ang="0">
                <a:pos x="20" y="67"/>
              </a:cxn>
              <a:cxn ang="0">
                <a:pos x="20" y="146"/>
              </a:cxn>
              <a:cxn ang="0">
                <a:pos x="0" y="146"/>
              </a:cxn>
            </a:cxnLst>
            <a:rect l="0" t="0" r="r" b="b"/>
            <a:pathLst>
              <a:path w="93" h="146">
                <a:moveTo>
                  <a:pt x="0" y="146"/>
                </a:moveTo>
                <a:lnTo>
                  <a:pt x="0" y="4"/>
                </a:lnTo>
                <a:lnTo>
                  <a:pt x="18" y="4"/>
                </a:lnTo>
                <a:lnTo>
                  <a:pt x="18" y="23"/>
                </a:lnTo>
                <a:lnTo>
                  <a:pt x="25" y="13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2"/>
                </a:lnTo>
                <a:lnTo>
                  <a:pt x="72" y="4"/>
                </a:lnTo>
                <a:lnTo>
                  <a:pt x="79" y="9"/>
                </a:lnTo>
                <a:lnTo>
                  <a:pt x="84" y="13"/>
                </a:lnTo>
                <a:lnTo>
                  <a:pt x="89" y="20"/>
                </a:lnTo>
                <a:lnTo>
                  <a:pt x="92" y="30"/>
                </a:lnTo>
                <a:lnTo>
                  <a:pt x="93" y="40"/>
                </a:lnTo>
                <a:lnTo>
                  <a:pt x="93" y="58"/>
                </a:lnTo>
                <a:lnTo>
                  <a:pt x="93" y="146"/>
                </a:lnTo>
                <a:lnTo>
                  <a:pt x="74" y="146"/>
                </a:lnTo>
                <a:lnTo>
                  <a:pt x="74" y="59"/>
                </a:lnTo>
                <a:lnTo>
                  <a:pt x="74" y="44"/>
                </a:lnTo>
                <a:lnTo>
                  <a:pt x="72" y="36"/>
                </a:lnTo>
                <a:lnTo>
                  <a:pt x="69" y="30"/>
                </a:lnTo>
                <a:lnTo>
                  <a:pt x="64" y="25"/>
                </a:lnTo>
                <a:lnTo>
                  <a:pt x="58" y="22"/>
                </a:lnTo>
                <a:lnTo>
                  <a:pt x="51" y="22"/>
                </a:lnTo>
                <a:lnTo>
                  <a:pt x="38" y="23"/>
                </a:lnTo>
                <a:lnTo>
                  <a:pt x="28" y="31"/>
                </a:lnTo>
                <a:lnTo>
                  <a:pt x="22" y="44"/>
                </a:lnTo>
                <a:lnTo>
                  <a:pt x="20" y="67"/>
                </a:lnTo>
                <a:lnTo>
                  <a:pt x="20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5" name="Freeform 2287"/>
          <p:cNvSpPr>
            <a:spLocks noEditPoints="1"/>
          </p:cNvSpPr>
          <p:nvPr/>
        </p:nvSpPr>
        <p:spPr bwMode="auto">
          <a:xfrm>
            <a:off x="6327775" y="32959675"/>
            <a:ext cx="168275" cy="236538"/>
          </a:xfrm>
          <a:custGeom>
            <a:avLst/>
            <a:gdLst/>
            <a:ahLst/>
            <a:cxnLst>
              <a:cxn ang="0">
                <a:pos x="86" y="100"/>
              </a:cxn>
              <a:cxn ang="0">
                <a:pos x="106" y="103"/>
              </a:cxn>
              <a:cxn ang="0">
                <a:pos x="100" y="123"/>
              </a:cxn>
              <a:cxn ang="0">
                <a:pos x="88" y="138"/>
              </a:cxn>
              <a:cxn ang="0">
                <a:pos x="73" y="146"/>
              </a:cxn>
              <a:cxn ang="0">
                <a:pos x="55" y="149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2"/>
              </a:cxn>
              <a:cxn ang="0">
                <a:pos x="42" y="2"/>
              </a:cxn>
              <a:cxn ang="0">
                <a:pos x="54" y="0"/>
              </a:cxn>
              <a:cxn ang="0">
                <a:pos x="65" y="2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8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5" y="128"/>
              </a:cxn>
              <a:cxn ang="0">
                <a:pos x="65" y="128"/>
              </a:cxn>
              <a:cxn ang="0">
                <a:pos x="82" y="113"/>
              </a:cxn>
              <a:cxn ang="0">
                <a:pos x="86" y="100"/>
              </a:cxn>
              <a:cxn ang="0">
                <a:pos x="21" y="61"/>
              </a:cxn>
              <a:cxn ang="0">
                <a:pos x="86" y="61"/>
              </a:cxn>
              <a:cxn ang="0">
                <a:pos x="83" y="44"/>
              </a:cxn>
              <a:cxn ang="0">
                <a:pos x="78" y="33"/>
              </a:cxn>
              <a:cxn ang="0">
                <a:pos x="67" y="23"/>
              </a:cxn>
              <a:cxn ang="0">
                <a:pos x="54" y="20"/>
              </a:cxn>
              <a:cxn ang="0">
                <a:pos x="41" y="22"/>
              </a:cxn>
              <a:cxn ang="0">
                <a:pos x="31" y="31"/>
              </a:cxn>
              <a:cxn ang="0">
                <a:pos x="23" y="43"/>
              </a:cxn>
              <a:cxn ang="0">
                <a:pos x="21" y="61"/>
              </a:cxn>
            </a:cxnLst>
            <a:rect l="0" t="0" r="r" b="b"/>
            <a:pathLst>
              <a:path w="106" h="149">
                <a:moveTo>
                  <a:pt x="86" y="100"/>
                </a:moveTo>
                <a:lnTo>
                  <a:pt x="106" y="103"/>
                </a:lnTo>
                <a:lnTo>
                  <a:pt x="100" y="123"/>
                </a:lnTo>
                <a:lnTo>
                  <a:pt x="88" y="138"/>
                </a:lnTo>
                <a:lnTo>
                  <a:pt x="73" y="146"/>
                </a:lnTo>
                <a:lnTo>
                  <a:pt x="55" y="149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2"/>
                </a:lnTo>
                <a:lnTo>
                  <a:pt x="42" y="2"/>
                </a:lnTo>
                <a:lnTo>
                  <a:pt x="54" y="0"/>
                </a:lnTo>
                <a:lnTo>
                  <a:pt x="65" y="2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8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5" y="128"/>
                </a:lnTo>
                <a:lnTo>
                  <a:pt x="65" y="128"/>
                </a:lnTo>
                <a:lnTo>
                  <a:pt x="82" y="113"/>
                </a:lnTo>
                <a:lnTo>
                  <a:pt x="86" y="100"/>
                </a:lnTo>
                <a:close/>
                <a:moveTo>
                  <a:pt x="21" y="61"/>
                </a:moveTo>
                <a:lnTo>
                  <a:pt x="86" y="61"/>
                </a:lnTo>
                <a:lnTo>
                  <a:pt x="83" y="44"/>
                </a:lnTo>
                <a:lnTo>
                  <a:pt x="78" y="33"/>
                </a:lnTo>
                <a:lnTo>
                  <a:pt x="67" y="23"/>
                </a:lnTo>
                <a:lnTo>
                  <a:pt x="54" y="20"/>
                </a:lnTo>
                <a:lnTo>
                  <a:pt x="41" y="22"/>
                </a:lnTo>
                <a:lnTo>
                  <a:pt x="31" y="31"/>
                </a:lnTo>
                <a:lnTo>
                  <a:pt x="23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6" name="Freeform 2288"/>
          <p:cNvSpPr>
            <a:spLocks/>
          </p:cNvSpPr>
          <p:nvPr/>
        </p:nvSpPr>
        <p:spPr bwMode="auto">
          <a:xfrm>
            <a:off x="6535738" y="32959675"/>
            <a:ext cx="149225" cy="231775"/>
          </a:xfrm>
          <a:custGeom>
            <a:avLst/>
            <a:gdLst/>
            <a:ahLst/>
            <a:cxnLst>
              <a:cxn ang="0">
                <a:pos x="0" y="146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3"/>
              </a:cxn>
              <a:cxn ang="0">
                <a:pos x="34" y="7"/>
              </a:cxn>
              <a:cxn ang="0">
                <a:pos x="44" y="2"/>
              </a:cxn>
              <a:cxn ang="0">
                <a:pos x="55" y="0"/>
              </a:cxn>
              <a:cxn ang="0">
                <a:pos x="63" y="2"/>
              </a:cxn>
              <a:cxn ang="0">
                <a:pos x="71" y="4"/>
              </a:cxn>
              <a:cxn ang="0">
                <a:pos x="80" y="9"/>
              </a:cxn>
              <a:cxn ang="0">
                <a:pos x="84" y="13"/>
              </a:cxn>
              <a:cxn ang="0">
                <a:pos x="89" y="20"/>
              </a:cxn>
              <a:cxn ang="0">
                <a:pos x="91" y="30"/>
              </a:cxn>
              <a:cxn ang="0">
                <a:pos x="94" y="40"/>
              </a:cxn>
              <a:cxn ang="0">
                <a:pos x="94" y="58"/>
              </a:cxn>
              <a:cxn ang="0">
                <a:pos x="94" y="146"/>
              </a:cxn>
              <a:cxn ang="0">
                <a:pos x="75" y="146"/>
              </a:cxn>
              <a:cxn ang="0">
                <a:pos x="75" y="59"/>
              </a:cxn>
              <a:cxn ang="0">
                <a:pos x="73" y="44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1"/>
              </a:cxn>
              <a:cxn ang="0">
                <a:pos x="21" y="44"/>
              </a:cxn>
              <a:cxn ang="0">
                <a:pos x="19" y="67"/>
              </a:cxn>
              <a:cxn ang="0">
                <a:pos x="19" y="146"/>
              </a:cxn>
              <a:cxn ang="0">
                <a:pos x="0" y="146"/>
              </a:cxn>
            </a:cxnLst>
            <a:rect l="0" t="0" r="r" b="b"/>
            <a:pathLst>
              <a:path w="94" h="146">
                <a:moveTo>
                  <a:pt x="0" y="146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3"/>
                </a:lnTo>
                <a:lnTo>
                  <a:pt x="34" y="7"/>
                </a:lnTo>
                <a:lnTo>
                  <a:pt x="44" y="2"/>
                </a:lnTo>
                <a:lnTo>
                  <a:pt x="55" y="0"/>
                </a:lnTo>
                <a:lnTo>
                  <a:pt x="63" y="2"/>
                </a:lnTo>
                <a:lnTo>
                  <a:pt x="71" y="4"/>
                </a:lnTo>
                <a:lnTo>
                  <a:pt x="80" y="9"/>
                </a:lnTo>
                <a:lnTo>
                  <a:pt x="84" y="13"/>
                </a:lnTo>
                <a:lnTo>
                  <a:pt x="89" y="20"/>
                </a:lnTo>
                <a:lnTo>
                  <a:pt x="91" y="30"/>
                </a:lnTo>
                <a:lnTo>
                  <a:pt x="94" y="40"/>
                </a:lnTo>
                <a:lnTo>
                  <a:pt x="94" y="58"/>
                </a:lnTo>
                <a:lnTo>
                  <a:pt x="94" y="146"/>
                </a:lnTo>
                <a:lnTo>
                  <a:pt x="75" y="146"/>
                </a:lnTo>
                <a:lnTo>
                  <a:pt x="75" y="59"/>
                </a:lnTo>
                <a:lnTo>
                  <a:pt x="73" y="44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1"/>
                </a:lnTo>
                <a:lnTo>
                  <a:pt x="21" y="44"/>
                </a:lnTo>
                <a:lnTo>
                  <a:pt x="19" y="67"/>
                </a:lnTo>
                <a:lnTo>
                  <a:pt x="19" y="146"/>
                </a:lnTo>
                <a:lnTo>
                  <a:pt x="0" y="1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7" name="Freeform 2289"/>
          <p:cNvSpPr>
            <a:spLocks noEditPoints="1"/>
          </p:cNvSpPr>
          <p:nvPr/>
        </p:nvSpPr>
        <p:spPr bwMode="auto">
          <a:xfrm>
            <a:off x="6819900" y="32959675"/>
            <a:ext cx="160338" cy="322263"/>
          </a:xfrm>
          <a:custGeom>
            <a:avLst/>
            <a:gdLst/>
            <a:ahLst/>
            <a:cxnLst>
              <a:cxn ang="0">
                <a:pos x="3" y="157"/>
              </a:cxn>
              <a:cxn ang="0">
                <a:pos x="23" y="160"/>
              </a:cxn>
              <a:cxn ang="0">
                <a:pos x="25" y="170"/>
              </a:cxn>
              <a:cxn ang="0">
                <a:pos x="31" y="177"/>
              </a:cxn>
              <a:cxn ang="0">
                <a:pos x="38" y="182"/>
              </a:cxn>
              <a:cxn ang="0">
                <a:pos x="49" y="183"/>
              </a:cxn>
              <a:cxn ang="0">
                <a:pos x="60" y="182"/>
              </a:cxn>
              <a:cxn ang="0">
                <a:pos x="70" y="177"/>
              </a:cxn>
              <a:cxn ang="0">
                <a:pos x="77" y="169"/>
              </a:cxn>
              <a:cxn ang="0">
                <a:pos x="80" y="157"/>
              </a:cxn>
              <a:cxn ang="0">
                <a:pos x="82" y="147"/>
              </a:cxn>
              <a:cxn ang="0">
                <a:pos x="82" y="126"/>
              </a:cxn>
              <a:cxn ang="0">
                <a:pos x="75" y="134"/>
              </a:cxn>
              <a:cxn ang="0">
                <a:pos x="67" y="141"/>
              </a:cxn>
              <a:cxn ang="0">
                <a:pos x="59" y="144"/>
              </a:cxn>
              <a:cxn ang="0">
                <a:pos x="49" y="146"/>
              </a:cxn>
              <a:cxn ang="0">
                <a:pos x="39" y="144"/>
              </a:cxn>
              <a:cxn ang="0">
                <a:pos x="23" y="136"/>
              </a:cxn>
              <a:cxn ang="0">
                <a:pos x="15" y="128"/>
              </a:cxn>
              <a:cxn ang="0">
                <a:pos x="8" y="116"/>
              </a:cxn>
              <a:cxn ang="0">
                <a:pos x="0" y="90"/>
              </a:cxn>
              <a:cxn ang="0">
                <a:pos x="0" y="74"/>
              </a:cxn>
              <a:cxn ang="0">
                <a:pos x="2" y="51"/>
              </a:cxn>
              <a:cxn ang="0">
                <a:pos x="7" y="33"/>
              </a:cxn>
              <a:cxn ang="0">
                <a:pos x="15" y="18"/>
              </a:cxn>
              <a:cxn ang="0">
                <a:pos x="25" y="9"/>
              </a:cxn>
              <a:cxn ang="0">
                <a:pos x="36" y="2"/>
              </a:cxn>
              <a:cxn ang="0">
                <a:pos x="51" y="0"/>
              </a:cxn>
              <a:cxn ang="0">
                <a:pos x="60" y="2"/>
              </a:cxn>
              <a:cxn ang="0">
                <a:pos x="69" y="5"/>
              </a:cxn>
              <a:cxn ang="0">
                <a:pos x="77" y="12"/>
              </a:cxn>
              <a:cxn ang="0">
                <a:pos x="83" y="22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5"/>
              </a:cxn>
              <a:cxn ang="0">
                <a:pos x="96" y="172"/>
              </a:cxn>
              <a:cxn ang="0">
                <a:pos x="90" y="185"/>
              </a:cxn>
              <a:cxn ang="0">
                <a:pos x="78" y="195"/>
              </a:cxn>
              <a:cxn ang="0">
                <a:pos x="65" y="201"/>
              </a:cxn>
              <a:cxn ang="0">
                <a:pos x="49" y="203"/>
              </a:cxn>
              <a:cxn ang="0">
                <a:pos x="29" y="200"/>
              </a:cxn>
              <a:cxn ang="0">
                <a:pos x="15" y="190"/>
              </a:cxn>
              <a:cxn ang="0">
                <a:pos x="5" y="177"/>
              </a:cxn>
              <a:cxn ang="0">
                <a:pos x="3" y="157"/>
              </a:cxn>
              <a:cxn ang="0">
                <a:pos x="20" y="72"/>
              </a:cxn>
              <a:cxn ang="0">
                <a:pos x="21" y="97"/>
              </a:cxn>
              <a:cxn ang="0">
                <a:pos x="29" y="113"/>
              </a:cxn>
              <a:cxn ang="0">
                <a:pos x="39" y="123"/>
              </a:cxn>
              <a:cxn ang="0">
                <a:pos x="52" y="124"/>
              </a:cxn>
              <a:cxn ang="0">
                <a:pos x="64" y="123"/>
              </a:cxn>
              <a:cxn ang="0">
                <a:pos x="73" y="113"/>
              </a:cxn>
              <a:cxn ang="0">
                <a:pos x="82" y="98"/>
              </a:cxn>
              <a:cxn ang="0">
                <a:pos x="83" y="72"/>
              </a:cxn>
              <a:cxn ang="0">
                <a:pos x="82" y="49"/>
              </a:cxn>
              <a:cxn ang="0">
                <a:pos x="73" y="33"/>
              </a:cxn>
              <a:cxn ang="0">
                <a:pos x="64" y="23"/>
              </a:cxn>
              <a:cxn ang="0">
                <a:pos x="51" y="20"/>
              </a:cxn>
              <a:cxn ang="0">
                <a:pos x="39" y="23"/>
              </a:cxn>
              <a:cxn ang="0">
                <a:pos x="29" y="33"/>
              </a:cxn>
              <a:cxn ang="0">
                <a:pos x="21" y="48"/>
              </a:cxn>
              <a:cxn ang="0">
                <a:pos x="20" y="72"/>
              </a:cxn>
            </a:cxnLst>
            <a:rect l="0" t="0" r="r" b="b"/>
            <a:pathLst>
              <a:path w="101" h="203">
                <a:moveTo>
                  <a:pt x="3" y="157"/>
                </a:moveTo>
                <a:lnTo>
                  <a:pt x="23" y="160"/>
                </a:lnTo>
                <a:lnTo>
                  <a:pt x="25" y="170"/>
                </a:lnTo>
                <a:lnTo>
                  <a:pt x="31" y="177"/>
                </a:lnTo>
                <a:lnTo>
                  <a:pt x="38" y="182"/>
                </a:lnTo>
                <a:lnTo>
                  <a:pt x="49" y="183"/>
                </a:lnTo>
                <a:lnTo>
                  <a:pt x="60" y="182"/>
                </a:lnTo>
                <a:lnTo>
                  <a:pt x="70" y="177"/>
                </a:lnTo>
                <a:lnTo>
                  <a:pt x="77" y="169"/>
                </a:lnTo>
                <a:lnTo>
                  <a:pt x="80" y="157"/>
                </a:lnTo>
                <a:lnTo>
                  <a:pt x="82" y="147"/>
                </a:lnTo>
                <a:lnTo>
                  <a:pt x="82" y="126"/>
                </a:lnTo>
                <a:lnTo>
                  <a:pt x="75" y="134"/>
                </a:lnTo>
                <a:lnTo>
                  <a:pt x="67" y="141"/>
                </a:lnTo>
                <a:lnTo>
                  <a:pt x="59" y="144"/>
                </a:lnTo>
                <a:lnTo>
                  <a:pt x="49" y="146"/>
                </a:lnTo>
                <a:lnTo>
                  <a:pt x="39" y="144"/>
                </a:lnTo>
                <a:lnTo>
                  <a:pt x="23" y="136"/>
                </a:lnTo>
                <a:lnTo>
                  <a:pt x="15" y="128"/>
                </a:lnTo>
                <a:lnTo>
                  <a:pt x="8" y="116"/>
                </a:lnTo>
                <a:lnTo>
                  <a:pt x="0" y="90"/>
                </a:lnTo>
                <a:lnTo>
                  <a:pt x="0" y="74"/>
                </a:lnTo>
                <a:lnTo>
                  <a:pt x="2" y="51"/>
                </a:lnTo>
                <a:lnTo>
                  <a:pt x="7" y="33"/>
                </a:lnTo>
                <a:lnTo>
                  <a:pt x="15" y="18"/>
                </a:lnTo>
                <a:lnTo>
                  <a:pt x="25" y="9"/>
                </a:lnTo>
                <a:lnTo>
                  <a:pt x="36" y="2"/>
                </a:lnTo>
                <a:lnTo>
                  <a:pt x="51" y="0"/>
                </a:lnTo>
                <a:lnTo>
                  <a:pt x="60" y="2"/>
                </a:lnTo>
                <a:lnTo>
                  <a:pt x="69" y="5"/>
                </a:lnTo>
                <a:lnTo>
                  <a:pt x="77" y="12"/>
                </a:lnTo>
                <a:lnTo>
                  <a:pt x="83" y="22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5"/>
                </a:lnTo>
                <a:lnTo>
                  <a:pt x="96" y="172"/>
                </a:lnTo>
                <a:lnTo>
                  <a:pt x="90" y="185"/>
                </a:lnTo>
                <a:lnTo>
                  <a:pt x="78" y="195"/>
                </a:lnTo>
                <a:lnTo>
                  <a:pt x="65" y="201"/>
                </a:lnTo>
                <a:lnTo>
                  <a:pt x="49" y="203"/>
                </a:lnTo>
                <a:lnTo>
                  <a:pt x="29" y="200"/>
                </a:lnTo>
                <a:lnTo>
                  <a:pt x="15" y="190"/>
                </a:lnTo>
                <a:lnTo>
                  <a:pt x="5" y="177"/>
                </a:lnTo>
                <a:lnTo>
                  <a:pt x="3" y="157"/>
                </a:lnTo>
                <a:close/>
                <a:moveTo>
                  <a:pt x="20" y="72"/>
                </a:moveTo>
                <a:lnTo>
                  <a:pt x="21" y="97"/>
                </a:lnTo>
                <a:lnTo>
                  <a:pt x="29" y="113"/>
                </a:lnTo>
                <a:lnTo>
                  <a:pt x="39" y="123"/>
                </a:lnTo>
                <a:lnTo>
                  <a:pt x="52" y="124"/>
                </a:lnTo>
                <a:lnTo>
                  <a:pt x="64" y="123"/>
                </a:lnTo>
                <a:lnTo>
                  <a:pt x="73" y="113"/>
                </a:lnTo>
                <a:lnTo>
                  <a:pt x="82" y="98"/>
                </a:lnTo>
                <a:lnTo>
                  <a:pt x="83" y="72"/>
                </a:lnTo>
                <a:lnTo>
                  <a:pt x="82" y="49"/>
                </a:lnTo>
                <a:lnTo>
                  <a:pt x="73" y="33"/>
                </a:lnTo>
                <a:lnTo>
                  <a:pt x="64" y="23"/>
                </a:lnTo>
                <a:lnTo>
                  <a:pt x="51" y="20"/>
                </a:lnTo>
                <a:lnTo>
                  <a:pt x="39" y="23"/>
                </a:lnTo>
                <a:lnTo>
                  <a:pt x="29" y="33"/>
                </a:lnTo>
                <a:lnTo>
                  <a:pt x="21" y="48"/>
                </a:lnTo>
                <a:lnTo>
                  <a:pt x="20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8" name="Freeform 2290"/>
          <p:cNvSpPr>
            <a:spLocks noEditPoints="1"/>
          </p:cNvSpPr>
          <p:nvPr/>
        </p:nvSpPr>
        <p:spPr bwMode="auto">
          <a:xfrm>
            <a:off x="7029450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59" name="Freeform 2291"/>
          <p:cNvSpPr>
            <a:spLocks/>
          </p:cNvSpPr>
          <p:nvPr/>
        </p:nvSpPr>
        <p:spPr bwMode="auto">
          <a:xfrm>
            <a:off x="7091363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8" y="191"/>
              </a:cxn>
              <a:cxn ang="0">
                <a:pos x="41" y="192"/>
              </a:cxn>
              <a:cxn ang="0">
                <a:pos x="31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8" y="191"/>
                </a:lnTo>
                <a:lnTo>
                  <a:pt x="41" y="192"/>
                </a:lnTo>
                <a:lnTo>
                  <a:pt x="31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0" name="Freeform 2292"/>
          <p:cNvSpPr>
            <a:spLocks/>
          </p:cNvSpPr>
          <p:nvPr/>
        </p:nvSpPr>
        <p:spPr bwMode="auto">
          <a:xfrm>
            <a:off x="7189788" y="32888238"/>
            <a:ext cx="88900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6" y="189"/>
              </a:cxn>
              <a:cxn ang="0">
                <a:pos x="49" y="191"/>
              </a:cxn>
              <a:cxn ang="0">
                <a:pos x="41" y="192"/>
              </a:cxn>
              <a:cxn ang="0">
                <a:pos x="33" y="191"/>
              </a:cxn>
              <a:cxn ang="0">
                <a:pos x="25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4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6" h="192">
                <a:moveTo>
                  <a:pt x="54" y="168"/>
                </a:moveTo>
                <a:lnTo>
                  <a:pt x="56" y="189"/>
                </a:lnTo>
                <a:lnTo>
                  <a:pt x="49" y="191"/>
                </a:lnTo>
                <a:lnTo>
                  <a:pt x="41" y="192"/>
                </a:lnTo>
                <a:lnTo>
                  <a:pt x="33" y="191"/>
                </a:lnTo>
                <a:lnTo>
                  <a:pt x="25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4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1" name="Freeform 2293"/>
          <p:cNvSpPr>
            <a:spLocks/>
          </p:cNvSpPr>
          <p:nvPr/>
        </p:nvSpPr>
        <p:spPr bwMode="auto">
          <a:xfrm>
            <a:off x="7386638" y="32888238"/>
            <a:ext cx="92075" cy="304800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8" y="189"/>
              </a:cxn>
              <a:cxn ang="0">
                <a:pos x="49" y="191"/>
              </a:cxn>
              <a:cxn ang="0">
                <a:pos x="43" y="192"/>
              </a:cxn>
              <a:cxn ang="0">
                <a:pos x="33" y="191"/>
              </a:cxn>
              <a:cxn ang="0">
                <a:pos x="27" y="187"/>
              </a:cxn>
              <a:cxn ang="0">
                <a:pos x="20" y="183"/>
              </a:cxn>
              <a:cxn ang="0">
                <a:pos x="17" y="176"/>
              </a:cxn>
              <a:cxn ang="0">
                <a:pos x="15" y="168"/>
              </a:cxn>
              <a:cxn ang="0">
                <a:pos x="15" y="148"/>
              </a:cxn>
              <a:cxn ang="0">
                <a:pos x="15" y="68"/>
              </a:cxn>
              <a:cxn ang="0">
                <a:pos x="0" y="68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5" y="0"/>
              </a:cxn>
              <a:cxn ang="0">
                <a:pos x="35" y="49"/>
              </a:cxn>
              <a:cxn ang="0">
                <a:pos x="54" y="49"/>
              </a:cxn>
              <a:cxn ang="0">
                <a:pos x="54" y="68"/>
              </a:cxn>
              <a:cxn ang="0">
                <a:pos x="35" y="68"/>
              </a:cxn>
              <a:cxn ang="0">
                <a:pos x="35" y="150"/>
              </a:cxn>
              <a:cxn ang="0">
                <a:pos x="35" y="160"/>
              </a:cxn>
              <a:cxn ang="0">
                <a:pos x="36" y="165"/>
              </a:cxn>
              <a:cxn ang="0">
                <a:pos x="40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8"/>
              </a:cxn>
            </a:cxnLst>
            <a:rect l="0" t="0" r="r" b="b"/>
            <a:pathLst>
              <a:path w="58" h="192">
                <a:moveTo>
                  <a:pt x="54" y="168"/>
                </a:moveTo>
                <a:lnTo>
                  <a:pt x="58" y="189"/>
                </a:lnTo>
                <a:lnTo>
                  <a:pt x="49" y="191"/>
                </a:lnTo>
                <a:lnTo>
                  <a:pt x="43" y="192"/>
                </a:lnTo>
                <a:lnTo>
                  <a:pt x="33" y="191"/>
                </a:lnTo>
                <a:lnTo>
                  <a:pt x="27" y="187"/>
                </a:lnTo>
                <a:lnTo>
                  <a:pt x="20" y="183"/>
                </a:lnTo>
                <a:lnTo>
                  <a:pt x="17" y="176"/>
                </a:lnTo>
                <a:lnTo>
                  <a:pt x="15" y="168"/>
                </a:lnTo>
                <a:lnTo>
                  <a:pt x="15" y="148"/>
                </a:lnTo>
                <a:lnTo>
                  <a:pt x="15" y="68"/>
                </a:lnTo>
                <a:lnTo>
                  <a:pt x="0" y="68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5" y="0"/>
                </a:lnTo>
                <a:lnTo>
                  <a:pt x="35" y="49"/>
                </a:lnTo>
                <a:lnTo>
                  <a:pt x="54" y="49"/>
                </a:lnTo>
                <a:lnTo>
                  <a:pt x="54" y="68"/>
                </a:lnTo>
                <a:lnTo>
                  <a:pt x="35" y="68"/>
                </a:lnTo>
                <a:lnTo>
                  <a:pt x="35" y="150"/>
                </a:lnTo>
                <a:lnTo>
                  <a:pt x="35" y="160"/>
                </a:lnTo>
                <a:lnTo>
                  <a:pt x="36" y="165"/>
                </a:lnTo>
                <a:lnTo>
                  <a:pt x="40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2" name="Freeform 2294"/>
          <p:cNvSpPr>
            <a:spLocks noEditPoints="1"/>
          </p:cNvSpPr>
          <p:nvPr/>
        </p:nvSpPr>
        <p:spPr bwMode="auto">
          <a:xfrm>
            <a:off x="7500938" y="32880300"/>
            <a:ext cx="31750" cy="311150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6"/>
              </a:cxn>
              <a:cxn ang="0">
                <a:pos x="0" y="54"/>
              </a:cxn>
              <a:cxn ang="0">
                <a:pos x="20" y="54"/>
              </a:cxn>
              <a:cxn ang="0">
                <a:pos x="20" y="196"/>
              </a:cxn>
              <a:cxn ang="0">
                <a:pos x="0" y="196"/>
              </a:cxn>
            </a:cxnLst>
            <a:rect l="0" t="0" r="r" b="b"/>
            <a:pathLst>
              <a:path w="20" h="196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6"/>
                </a:moveTo>
                <a:lnTo>
                  <a:pt x="0" y="54"/>
                </a:lnTo>
                <a:lnTo>
                  <a:pt x="20" y="54"/>
                </a:lnTo>
                <a:lnTo>
                  <a:pt x="20" y="196"/>
                </a:lnTo>
                <a:lnTo>
                  <a:pt x="0" y="19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3" name="Freeform 2295"/>
          <p:cNvSpPr>
            <a:spLocks noEditPoints="1"/>
          </p:cNvSpPr>
          <p:nvPr/>
        </p:nvSpPr>
        <p:spPr bwMode="auto">
          <a:xfrm>
            <a:off x="7569200" y="32880300"/>
            <a:ext cx="160338" cy="315913"/>
          </a:xfrm>
          <a:custGeom>
            <a:avLst/>
            <a:gdLst/>
            <a:ahLst/>
            <a:cxnLst>
              <a:cxn ang="0">
                <a:pos x="81" y="196"/>
              </a:cxn>
              <a:cxn ang="0">
                <a:pos x="81" y="178"/>
              </a:cxn>
              <a:cxn ang="0">
                <a:pos x="76" y="186"/>
              </a:cxn>
              <a:cxn ang="0">
                <a:pos x="68" y="192"/>
              </a:cxn>
              <a:cxn ang="0">
                <a:pos x="60" y="197"/>
              </a:cxn>
              <a:cxn ang="0">
                <a:pos x="50" y="199"/>
              </a:cxn>
              <a:cxn ang="0">
                <a:pos x="40" y="197"/>
              </a:cxn>
              <a:cxn ang="0">
                <a:pos x="23" y="188"/>
              </a:cxn>
              <a:cxn ang="0">
                <a:pos x="14" y="179"/>
              </a:cxn>
              <a:cxn ang="0">
                <a:pos x="8" y="168"/>
              </a:cxn>
              <a:cxn ang="0">
                <a:pos x="1" y="142"/>
              </a:cxn>
              <a:cxn ang="0">
                <a:pos x="0" y="124"/>
              </a:cxn>
              <a:cxn ang="0">
                <a:pos x="1" y="101"/>
              </a:cxn>
              <a:cxn ang="0">
                <a:pos x="6" y="83"/>
              </a:cxn>
              <a:cxn ang="0">
                <a:pos x="14" y="68"/>
              </a:cxn>
              <a:cxn ang="0">
                <a:pos x="24" y="59"/>
              </a:cxn>
              <a:cxn ang="0">
                <a:pos x="36" y="52"/>
              </a:cxn>
              <a:cxn ang="0">
                <a:pos x="49" y="50"/>
              </a:cxn>
              <a:cxn ang="0">
                <a:pos x="58" y="52"/>
              </a:cxn>
              <a:cxn ang="0">
                <a:pos x="67" y="55"/>
              </a:cxn>
              <a:cxn ang="0">
                <a:pos x="75" y="62"/>
              </a:cxn>
              <a:cxn ang="0">
                <a:pos x="81" y="70"/>
              </a:cxn>
              <a:cxn ang="0">
                <a:pos x="81" y="0"/>
              </a:cxn>
              <a:cxn ang="0">
                <a:pos x="101" y="0"/>
              </a:cxn>
              <a:cxn ang="0">
                <a:pos x="101" y="196"/>
              </a:cxn>
              <a:cxn ang="0">
                <a:pos x="81" y="196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2" y="178"/>
              </a:cxn>
              <a:cxn ang="0">
                <a:pos x="63" y="176"/>
              </a:cxn>
              <a:cxn ang="0">
                <a:pos x="73" y="166"/>
              </a:cxn>
              <a:cxn ang="0">
                <a:pos x="81" y="152"/>
              </a:cxn>
              <a:cxn ang="0">
                <a:pos x="83" y="127"/>
              </a:cxn>
              <a:cxn ang="0">
                <a:pos x="81" y="101"/>
              </a:cxn>
              <a:cxn ang="0">
                <a:pos x="73" y="85"/>
              </a:cxn>
              <a:cxn ang="0">
                <a:pos x="63" y="73"/>
              </a:cxn>
              <a:cxn ang="0">
                <a:pos x="50" y="70"/>
              </a:cxn>
              <a:cxn ang="0">
                <a:pos x="39" y="73"/>
              </a:cxn>
              <a:cxn ang="0">
                <a:pos x="29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101" h="199">
                <a:moveTo>
                  <a:pt x="81" y="196"/>
                </a:moveTo>
                <a:lnTo>
                  <a:pt x="81" y="178"/>
                </a:lnTo>
                <a:lnTo>
                  <a:pt x="76" y="186"/>
                </a:lnTo>
                <a:lnTo>
                  <a:pt x="68" y="192"/>
                </a:lnTo>
                <a:lnTo>
                  <a:pt x="60" y="197"/>
                </a:lnTo>
                <a:lnTo>
                  <a:pt x="50" y="199"/>
                </a:lnTo>
                <a:lnTo>
                  <a:pt x="40" y="197"/>
                </a:lnTo>
                <a:lnTo>
                  <a:pt x="23" y="188"/>
                </a:lnTo>
                <a:lnTo>
                  <a:pt x="14" y="179"/>
                </a:lnTo>
                <a:lnTo>
                  <a:pt x="8" y="168"/>
                </a:lnTo>
                <a:lnTo>
                  <a:pt x="1" y="142"/>
                </a:lnTo>
                <a:lnTo>
                  <a:pt x="0" y="124"/>
                </a:lnTo>
                <a:lnTo>
                  <a:pt x="1" y="101"/>
                </a:lnTo>
                <a:lnTo>
                  <a:pt x="6" y="83"/>
                </a:lnTo>
                <a:lnTo>
                  <a:pt x="14" y="68"/>
                </a:lnTo>
                <a:lnTo>
                  <a:pt x="24" y="59"/>
                </a:lnTo>
                <a:lnTo>
                  <a:pt x="36" y="52"/>
                </a:lnTo>
                <a:lnTo>
                  <a:pt x="49" y="50"/>
                </a:lnTo>
                <a:lnTo>
                  <a:pt x="58" y="52"/>
                </a:lnTo>
                <a:lnTo>
                  <a:pt x="67" y="55"/>
                </a:lnTo>
                <a:lnTo>
                  <a:pt x="75" y="62"/>
                </a:lnTo>
                <a:lnTo>
                  <a:pt x="81" y="70"/>
                </a:lnTo>
                <a:lnTo>
                  <a:pt x="81" y="0"/>
                </a:lnTo>
                <a:lnTo>
                  <a:pt x="101" y="0"/>
                </a:lnTo>
                <a:lnTo>
                  <a:pt x="101" y="196"/>
                </a:lnTo>
                <a:lnTo>
                  <a:pt x="81" y="196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2" y="178"/>
                </a:lnTo>
                <a:lnTo>
                  <a:pt x="63" y="176"/>
                </a:lnTo>
                <a:lnTo>
                  <a:pt x="73" y="166"/>
                </a:lnTo>
                <a:lnTo>
                  <a:pt x="81" y="152"/>
                </a:lnTo>
                <a:lnTo>
                  <a:pt x="83" y="127"/>
                </a:lnTo>
                <a:lnTo>
                  <a:pt x="81" y="101"/>
                </a:lnTo>
                <a:lnTo>
                  <a:pt x="73" y="85"/>
                </a:lnTo>
                <a:lnTo>
                  <a:pt x="63" y="73"/>
                </a:lnTo>
                <a:lnTo>
                  <a:pt x="50" y="70"/>
                </a:lnTo>
                <a:lnTo>
                  <a:pt x="39" y="73"/>
                </a:lnTo>
                <a:lnTo>
                  <a:pt x="29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4" name="Line 2296"/>
          <p:cNvSpPr>
            <a:spLocks noChangeShapeType="1"/>
          </p:cNvSpPr>
          <p:nvPr/>
        </p:nvSpPr>
        <p:spPr bwMode="auto">
          <a:xfrm flipV="1">
            <a:off x="13825538" y="31757938"/>
            <a:ext cx="615950" cy="307975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5" name="Freeform 2297"/>
          <p:cNvSpPr>
            <a:spLocks/>
          </p:cNvSpPr>
          <p:nvPr/>
        </p:nvSpPr>
        <p:spPr bwMode="auto">
          <a:xfrm>
            <a:off x="14558963" y="31164213"/>
            <a:ext cx="169863" cy="309563"/>
          </a:xfrm>
          <a:custGeom>
            <a:avLst/>
            <a:gdLst/>
            <a:ahLst/>
            <a:cxnLst>
              <a:cxn ang="0">
                <a:pos x="0" y="195"/>
              </a:cxn>
              <a:cxn ang="0">
                <a:pos x="0" y="0"/>
              </a:cxn>
              <a:cxn ang="0">
                <a:pos x="107" y="0"/>
              </a:cxn>
              <a:cxn ang="0">
                <a:pos x="107" y="23"/>
              </a:cxn>
              <a:cxn ang="0">
                <a:pos x="21" y="23"/>
              </a:cxn>
              <a:cxn ang="0">
                <a:pos x="21" y="84"/>
              </a:cxn>
              <a:cxn ang="0">
                <a:pos x="96" y="84"/>
              </a:cxn>
              <a:cxn ang="0">
                <a:pos x="96" y="107"/>
              </a:cxn>
              <a:cxn ang="0">
                <a:pos x="21" y="107"/>
              </a:cxn>
              <a:cxn ang="0">
                <a:pos x="21" y="195"/>
              </a:cxn>
              <a:cxn ang="0">
                <a:pos x="0" y="195"/>
              </a:cxn>
            </a:cxnLst>
            <a:rect l="0" t="0" r="r" b="b"/>
            <a:pathLst>
              <a:path w="107" h="195">
                <a:moveTo>
                  <a:pt x="0" y="195"/>
                </a:moveTo>
                <a:lnTo>
                  <a:pt x="0" y="0"/>
                </a:lnTo>
                <a:lnTo>
                  <a:pt x="107" y="0"/>
                </a:lnTo>
                <a:lnTo>
                  <a:pt x="107" y="23"/>
                </a:lnTo>
                <a:lnTo>
                  <a:pt x="21" y="23"/>
                </a:lnTo>
                <a:lnTo>
                  <a:pt x="21" y="84"/>
                </a:lnTo>
                <a:lnTo>
                  <a:pt x="96" y="84"/>
                </a:lnTo>
                <a:lnTo>
                  <a:pt x="96" y="107"/>
                </a:lnTo>
                <a:lnTo>
                  <a:pt x="21" y="107"/>
                </a:lnTo>
                <a:lnTo>
                  <a:pt x="21" y="195"/>
                </a:lnTo>
                <a:lnTo>
                  <a:pt x="0" y="19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6" name="Freeform 2298"/>
          <p:cNvSpPr>
            <a:spLocks noEditPoints="1"/>
          </p:cNvSpPr>
          <p:nvPr/>
        </p:nvSpPr>
        <p:spPr bwMode="auto">
          <a:xfrm>
            <a:off x="1475581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10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7" y="0"/>
              </a:cxn>
              <a:cxn ang="0">
                <a:pos x="85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4" y="129"/>
              </a:cxn>
              <a:cxn ang="0">
                <a:pos x="86" y="137"/>
              </a:cxn>
              <a:cxn ang="0">
                <a:pos x="67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10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3" y="98"/>
              </a:cxn>
              <a:cxn ang="0">
                <a:pos x="31" y="114"/>
              </a:cxn>
              <a:cxn ang="0">
                <a:pos x="41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33"/>
              </a:cxn>
              <a:cxn ang="0">
                <a:pos x="23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10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7" y="0"/>
                </a:lnTo>
                <a:lnTo>
                  <a:pt x="85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4" y="129"/>
                </a:lnTo>
                <a:lnTo>
                  <a:pt x="86" y="137"/>
                </a:lnTo>
                <a:lnTo>
                  <a:pt x="67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10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3" y="98"/>
                </a:lnTo>
                <a:lnTo>
                  <a:pt x="31" y="114"/>
                </a:lnTo>
                <a:lnTo>
                  <a:pt x="41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4" y="20"/>
                </a:lnTo>
                <a:lnTo>
                  <a:pt x="41" y="21"/>
                </a:lnTo>
                <a:lnTo>
                  <a:pt x="31" y="33"/>
                </a:lnTo>
                <a:lnTo>
                  <a:pt x="23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7" name="Freeform 2299"/>
          <p:cNvSpPr>
            <a:spLocks/>
          </p:cNvSpPr>
          <p:nvPr/>
        </p:nvSpPr>
        <p:spPr bwMode="auto">
          <a:xfrm>
            <a:off x="14965363" y="31245175"/>
            <a:ext cx="10160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31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4" y="7"/>
              </a:cxn>
              <a:cxn ang="0">
                <a:pos x="57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20" y="54"/>
              </a:cxn>
              <a:cxn ang="0">
                <a:pos x="20" y="70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64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31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4" y="7"/>
                </a:lnTo>
                <a:lnTo>
                  <a:pt x="57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20" y="54"/>
                </a:lnTo>
                <a:lnTo>
                  <a:pt x="20" y="70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8" name="Freeform 2300"/>
          <p:cNvSpPr>
            <a:spLocks/>
          </p:cNvSpPr>
          <p:nvPr/>
        </p:nvSpPr>
        <p:spPr bwMode="auto">
          <a:xfrm>
            <a:off x="15066963" y="31249938"/>
            <a:ext cx="168275" cy="223838"/>
          </a:xfrm>
          <a:custGeom>
            <a:avLst/>
            <a:gdLst/>
            <a:ahLst/>
            <a:cxnLst>
              <a:cxn ang="0">
                <a:pos x="44" y="141"/>
              </a:cxn>
              <a:cxn ang="0">
                <a:pos x="0" y="0"/>
              </a:cxn>
              <a:cxn ang="0">
                <a:pos x="19" y="0"/>
              </a:cxn>
              <a:cxn ang="0">
                <a:pos x="45" y="84"/>
              </a:cxn>
              <a:cxn ang="0">
                <a:pos x="49" y="98"/>
              </a:cxn>
              <a:cxn ang="0">
                <a:pos x="52" y="113"/>
              </a:cxn>
              <a:cxn ang="0">
                <a:pos x="55" y="100"/>
              </a:cxn>
              <a:cxn ang="0">
                <a:pos x="58" y="85"/>
              </a:cxn>
              <a:cxn ang="0">
                <a:pos x="84" y="0"/>
              </a:cxn>
              <a:cxn ang="0">
                <a:pos x="106" y="0"/>
              </a:cxn>
              <a:cxn ang="0">
                <a:pos x="62" y="141"/>
              </a:cxn>
              <a:cxn ang="0">
                <a:pos x="44" y="141"/>
              </a:cxn>
            </a:cxnLst>
            <a:rect l="0" t="0" r="r" b="b"/>
            <a:pathLst>
              <a:path w="106" h="141">
                <a:moveTo>
                  <a:pt x="44" y="141"/>
                </a:moveTo>
                <a:lnTo>
                  <a:pt x="0" y="0"/>
                </a:lnTo>
                <a:lnTo>
                  <a:pt x="19" y="0"/>
                </a:lnTo>
                <a:lnTo>
                  <a:pt x="45" y="84"/>
                </a:lnTo>
                <a:lnTo>
                  <a:pt x="49" y="98"/>
                </a:lnTo>
                <a:lnTo>
                  <a:pt x="52" y="113"/>
                </a:lnTo>
                <a:lnTo>
                  <a:pt x="55" y="100"/>
                </a:lnTo>
                <a:lnTo>
                  <a:pt x="58" y="85"/>
                </a:lnTo>
                <a:lnTo>
                  <a:pt x="84" y="0"/>
                </a:lnTo>
                <a:lnTo>
                  <a:pt x="106" y="0"/>
                </a:lnTo>
                <a:lnTo>
                  <a:pt x="62" y="141"/>
                </a:lnTo>
                <a:lnTo>
                  <a:pt x="44" y="1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69" name="Freeform 2301"/>
          <p:cNvSpPr>
            <a:spLocks noEditPoints="1"/>
          </p:cNvSpPr>
          <p:nvPr/>
        </p:nvSpPr>
        <p:spPr bwMode="auto">
          <a:xfrm>
            <a:off x="15249525" y="31245175"/>
            <a:ext cx="169863" cy="233363"/>
          </a:xfrm>
          <a:custGeom>
            <a:avLst/>
            <a:gdLst/>
            <a:ahLst/>
            <a:cxnLst>
              <a:cxn ang="0">
                <a:pos x="87" y="98"/>
              </a:cxn>
              <a:cxn ang="0">
                <a:pos x="107" y="101"/>
              </a:cxn>
              <a:cxn ang="0">
                <a:pos x="100" y="122"/>
              </a:cxn>
              <a:cxn ang="0">
                <a:pos x="89" y="135"/>
              </a:cxn>
              <a:cxn ang="0">
                <a:pos x="74" y="145"/>
              </a:cxn>
              <a:cxn ang="0">
                <a:pos x="56" y="147"/>
              </a:cxn>
              <a:cxn ang="0">
                <a:pos x="43" y="145"/>
              </a:cxn>
              <a:cxn ang="0">
                <a:pos x="23" y="137"/>
              </a:cxn>
              <a:cxn ang="0">
                <a:pos x="15" y="129"/>
              </a:cxn>
              <a:cxn ang="0">
                <a:pos x="9" y="118"/>
              </a:cxn>
              <a:cxn ang="0">
                <a:pos x="0" y="91"/>
              </a:cxn>
              <a:cxn ang="0">
                <a:pos x="0" y="75"/>
              </a:cxn>
              <a:cxn ang="0">
                <a:pos x="0" y="57"/>
              </a:cxn>
              <a:cxn ang="0">
                <a:pos x="9" y="29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4" y="10"/>
              </a:cxn>
              <a:cxn ang="0">
                <a:pos x="92" y="18"/>
              </a:cxn>
              <a:cxn ang="0">
                <a:pos x="98" y="28"/>
              </a:cxn>
              <a:cxn ang="0">
                <a:pos x="107" y="56"/>
              </a:cxn>
              <a:cxn ang="0">
                <a:pos x="107" y="73"/>
              </a:cxn>
              <a:cxn ang="0">
                <a:pos x="107" y="80"/>
              </a:cxn>
              <a:cxn ang="0">
                <a:pos x="20" y="80"/>
              </a:cxn>
              <a:cxn ang="0">
                <a:pos x="23" y="101"/>
              </a:cxn>
              <a:cxn ang="0">
                <a:pos x="31" y="116"/>
              </a:cxn>
              <a:cxn ang="0">
                <a:pos x="43" y="126"/>
              </a:cxn>
              <a:cxn ang="0">
                <a:pos x="56" y="127"/>
              </a:cxn>
              <a:cxn ang="0">
                <a:pos x="66" y="126"/>
              </a:cxn>
              <a:cxn ang="0">
                <a:pos x="82" y="111"/>
              </a:cxn>
              <a:cxn ang="0">
                <a:pos x="87" y="98"/>
              </a:cxn>
              <a:cxn ang="0">
                <a:pos x="22" y="59"/>
              </a:cxn>
              <a:cxn ang="0">
                <a:pos x="87" y="59"/>
              </a:cxn>
              <a:cxn ang="0">
                <a:pos x="84" y="42"/>
              </a:cxn>
              <a:cxn ang="0">
                <a:pos x="79" y="33"/>
              </a:cxn>
              <a:cxn ang="0">
                <a:pos x="69" y="21"/>
              </a:cxn>
              <a:cxn ang="0">
                <a:pos x="54" y="20"/>
              </a:cxn>
              <a:cxn ang="0">
                <a:pos x="41" y="21"/>
              </a:cxn>
              <a:cxn ang="0">
                <a:pos x="31" y="29"/>
              </a:cxn>
              <a:cxn ang="0">
                <a:pos x="23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7" y="98"/>
                </a:moveTo>
                <a:lnTo>
                  <a:pt x="107" y="101"/>
                </a:lnTo>
                <a:lnTo>
                  <a:pt x="100" y="122"/>
                </a:lnTo>
                <a:lnTo>
                  <a:pt x="89" y="135"/>
                </a:lnTo>
                <a:lnTo>
                  <a:pt x="74" y="145"/>
                </a:lnTo>
                <a:lnTo>
                  <a:pt x="56" y="147"/>
                </a:lnTo>
                <a:lnTo>
                  <a:pt x="43" y="145"/>
                </a:lnTo>
                <a:lnTo>
                  <a:pt x="23" y="137"/>
                </a:lnTo>
                <a:lnTo>
                  <a:pt x="15" y="129"/>
                </a:lnTo>
                <a:lnTo>
                  <a:pt x="9" y="118"/>
                </a:lnTo>
                <a:lnTo>
                  <a:pt x="0" y="91"/>
                </a:lnTo>
                <a:lnTo>
                  <a:pt x="0" y="75"/>
                </a:lnTo>
                <a:lnTo>
                  <a:pt x="0" y="57"/>
                </a:lnTo>
                <a:lnTo>
                  <a:pt x="9" y="29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4" y="10"/>
                </a:lnTo>
                <a:lnTo>
                  <a:pt x="92" y="18"/>
                </a:lnTo>
                <a:lnTo>
                  <a:pt x="98" y="28"/>
                </a:lnTo>
                <a:lnTo>
                  <a:pt x="107" y="56"/>
                </a:lnTo>
                <a:lnTo>
                  <a:pt x="107" y="73"/>
                </a:lnTo>
                <a:lnTo>
                  <a:pt x="107" y="80"/>
                </a:lnTo>
                <a:lnTo>
                  <a:pt x="20" y="80"/>
                </a:lnTo>
                <a:lnTo>
                  <a:pt x="23" y="101"/>
                </a:lnTo>
                <a:lnTo>
                  <a:pt x="31" y="116"/>
                </a:lnTo>
                <a:lnTo>
                  <a:pt x="43" y="126"/>
                </a:lnTo>
                <a:lnTo>
                  <a:pt x="56" y="127"/>
                </a:lnTo>
                <a:lnTo>
                  <a:pt x="66" y="126"/>
                </a:lnTo>
                <a:lnTo>
                  <a:pt x="82" y="111"/>
                </a:lnTo>
                <a:lnTo>
                  <a:pt x="87" y="98"/>
                </a:lnTo>
                <a:close/>
                <a:moveTo>
                  <a:pt x="22" y="59"/>
                </a:moveTo>
                <a:lnTo>
                  <a:pt x="87" y="59"/>
                </a:lnTo>
                <a:lnTo>
                  <a:pt x="84" y="42"/>
                </a:lnTo>
                <a:lnTo>
                  <a:pt x="79" y="33"/>
                </a:lnTo>
                <a:lnTo>
                  <a:pt x="69" y="21"/>
                </a:lnTo>
                <a:lnTo>
                  <a:pt x="54" y="20"/>
                </a:lnTo>
                <a:lnTo>
                  <a:pt x="41" y="21"/>
                </a:lnTo>
                <a:lnTo>
                  <a:pt x="31" y="29"/>
                </a:lnTo>
                <a:lnTo>
                  <a:pt x="23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0" name="Freeform 2302"/>
          <p:cNvSpPr>
            <a:spLocks/>
          </p:cNvSpPr>
          <p:nvPr/>
        </p:nvSpPr>
        <p:spPr bwMode="auto">
          <a:xfrm>
            <a:off x="15457488" y="31245175"/>
            <a:ext cx="1508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3"/>
              </a:cxn>
              <a:cxn ang="0">
                <a:pos x="24" y="11"/>
              </a:cxn>
              <a:cxn ang="0">
                <a:pos x="34" y="5"/>
              </a:cxn>
              <a:cxn ang="0">
                <a:pos x="44" y="0"/>
              </a:cxn>
              <a:cxn ang="0">
                <a:pos x="55" y="0"/>
              </a:cxn>
              <a:cxn ang="0">
                <a:pos x="64" y="0"/>
              </a:cxn>
              <a:cxn ang="0">
                <a:pos x="72" y="3"/>
              </a:cxn>
              <a:cxn ang="0">
                <a:pos x="80" y="7"/>
              </a:cxn>
              <a:cxn ang="0">
                <a:pos x="85" y="13"/>
              </a:cxn>
              <a:cxn ang="0">
                <a:pos x="90" y="20"/>
              </a:cxn>
              <a:cxn ang="0">
                <a:pos x="91" y="28"/>
              </a:cxn>
              <a:cxn ang="0">
                <a:pos x="95" y="39"/>
              </a:cxn>
              <a:cxn ang="0">
                <a:pos x="95" y="57"/>
              </a:cxn>
              <a:cxn ang="0">
                <a:pos x="95" y="144"/>
              </a:cxn>
              <a:cxn ang="0">
                <a:pos x="75" y="144"/>
              </a:cxn>
              <a:cxn ang="0">
                <a:pos x="75" y="57"/>
              </a:cxn>
              <a:cxn ang="0">
                <a:pos x="75" y="44"/>
              </a:cxn>
              <a:cxn ang="0">
                <a:pos x="72" y="36"/>
              </a:cxn>
              <a:cxn ang="0">
                <a:pos x="69" y="28"/>
              </a:cxn>
              <a:cxn ang="0">
                <a:pos x="64" y="25"/>
              </a:cxn>
              <a:cxn ang="0">
                <a:pos x="57" y="21"/>
              </a:cxn>
              <a:cxn ang="0">
                <a:pos x="51" y="20"/>
              </a:cxn>
              <a:cxn ang="0">
                <a:pos x="38" y="21"/>
              </a:cxn>
              <a:cxn ang="0">
                <a:pos x="28" y="31"/>
              </a:cxn>
              <a:cxn ang="0">
                <a:pos x="21" y="44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5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3"/>
                </a:lnTo>
                <a:lnTo>
                  <a:pt x="24" y="11"/>
                </a:lnTo>
                <a:lnTo>
                  <a:pt x="34" y="5"/>
                </a:lnTo>
                <a:lnTo>
                  <a:pt x="44" y="0"/>
                </a:lnTo>
                <a:lnTo>
                  <a:pt x="55" y="0"/>
                </a:lnTo>
                <a:lnTo>
                  <a:pt x="64" y="0"/>
                </a:lnTo>
                <a:lnTo>
                  <a:pt x="72" y="3"/>
                </a:lnTo>
                <a:lnTo>
                  <a:pt x="80" y="7"/>
                </a:lnTo>
                <a:lnTo>
                  <a:pt x="85" y="13"/>
                </a:lnTo>
                <a:lnTo>
                  <a:pt x="90" y="20"/>
                </a:lnTo>
                <a:lnTo>
                  <a:pt x="91" y="28"/>
                </a:lnTo>
                <a:lnTo>
                  <a:pt x="95" y="39"/>
                </a:lnTo>
                <a:lnTo>
                  <a:pt x="95" y="57"/>
                </a:lnTo>
                <a:lnTo>
                  <a:pt x="95" y="144"/>
                </a:lnTo>
                <a:lnTo>
                  <a:pt x="75" y="144"/>
                </a:lnTo>
                <a:lnTo>
                  <a:pt x="75" y="57"/>
                </a:lnTo>
                <a:lnTo>
                  <a:pt x="75" y="44"/>
                </a:lnTo>
                <a:lnTo>
                  <a:pt x="72" y="36"/>
                </a:lnTo>
                <a:lnTo>
                  <a:pt x="69" y="28"/>
                </a:lnTo>
                <a:lnTo>
                  <a:pt x="64" y="25"/>
                </a:lnTo>
                <a:lnTo>
                  <a:pt x="57" y="21"/>
                </a:lnTo>
                <a:lnTo>
                  <a:pt x="51" y="20"/>
                </a:lnTo>
                <a:lnTo>
                  <a:pt x="38" y="21"/>
                </a:lnTo>
                <a:lnTo>
                  <a:pt x="28" y="31"/>
                </a:lnTo>
                <a:lnTo>
                  <a:pt x="21" y="44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1" name="Freeform 2303"/>
          <p:cNvSpPr>
            <a:spLocks/>
          </p:cNvSpPr>
          <p:nvPr/>
        </p:nvSpPr>
        <p:spPr bwMode="auto">
          <a:xfrm>
            <a:off x="15638463" y="31170563"/>
            <a:ext cx="90488" cy="304800"/>
          </a:xfrm>
          <a:custGeom>
            <a:avLst/>
            <a:gdLst/>
            <a:ahLst/>
            <a:cxnLst>
              <a:cxn ang="0">
                <a:pos x="54" y="169"/>
              </a:cxn>
              <a:cxn ang="0">
                <a:pos x="57" y="191"/>
              </a:cxn>
              <a:cxn ang="0">
                <a:pos x="49" y="192"/>
              </a:cxn>
              <a:cxn ang="0">
                <a:pos x="43" y="192"/>
              </a:cxn>
              <a:cxn ang="0">
                <a:pos x="33" y="192"/>
              </a:cxn>
              <a:cxn ang="0">
                <a:pos x="26" y="189"/>
              </a:cxn>
              <a:cxn ang="0">
                <a:pos x="20" y="184"/>
              </a:cxn>
              <a:cxn ang="0">
                <a:pos x="17" y="178"/>
              </a:cxn>
              <a:cxn ang="0">
                <a:pos x="15" y="168"/>
              </a:cxn>
              <a:cxn ang="0">
                <a:pos x="15" y="150"/>
              </a:cxn>
              <a:cxn ang="0">
                <a:pos x="15" y="68"/>
              </a:cxn>
              <a:cxn ang="0">
                <a:pos x="0" y="68"/>
              </a:cxn>
              <a:cxn ang="0">
                <a:pos x="0" y="50"/>
              </a:cxn>
              <a:cxn ang="0">
                <a:pos x="15" y="50"/>
              </a:cxn>
              <a:cxn ang="0">
                <a:pos x="15" y="14"/>
              </a:cxn>
              <a:cxn ang="0">
                <a:pos x="35" y="0"/>
              </a:cxn>
              <a:cxn ang="0">
                <a:pos x="35" y="50"/>
              </a:cxn>
              <a:cxn ang="0">
                <a:pos x="54" y="50"/>
              </a:cxn>
              <a:cxn ang="0">
                <a:pos x="54" y="68"/>
              </a:cxn>
              <a:cxn ang="0">
                <a:pos x="35" y="68"/>
              </a:cxn>
              <a:cxn ang="0">
                <a:pos x="35" y="151"/>
              </a:cxn>
              <a:cxn ang="0">
                <a:pos x="35" y="161"/>
              </a:cxn>
              <a:cxn ang="0">
                <a:pos x="36" y="166"/>
              </a:cxn>
              <a:cxn ang="0">
                <a:pos x="39" y="169"/>
              </a:cxn>
              <a:cxn ang="0">
                <a:pos x="46" y="169"/>
              </a:cxn>
              <a:cxn ang="0">
                <a:pos x="49" y="169"/>
              </a:cxn>
              <a:cxn ang="0">
                <a:pos x="54" y="169"/>
              </a:cxn>
            </a:cxnLst>
            <a:rect l="0" t="0" r="r" b="b"/>
            <a:pathLst>
              <a:path w="57" h="192">
                <a:moveTo>
                  <a:pt x="54" y="169"/>
                </a:moveTo>
                <a:lnTo>
                  <a:pt x="57" y="191"/>
                </a:lnTo>
                <a:lnTo>
                  <a:pt x="49" y="192"/>
                </a:lnTo>
                <a:lnTo>
                  <a:pt x="43" y="192"/>
                </a:lnTo>
                <a:lnTo>
                  <a:pt x="33" y="192"/>
                </a:lnTo>
                <a:lnTo>
                  <a:pt x="26" y="189"/>
                </a:lnTo>
                <a:lnTo>
                  <a:pt x="20" y="184"/>
                </a:lnTo>
                <a:lnTo>
                  <a:pt x="17" y="178"/>
                </a:lnTo>
                <a:lnTo>
                  <a:pt x="15" y="168"/>
                </a:lnTo>
                <a:lnTo>
                  <a:pt x="15" y="150"/>
                </a:lnTo>
                <a:lnTo>
                  <a:pt x="15" y="68"/>
                </a:lnTo>
                <a:lnTo>
                  <a:pt x="0" y="68"/>
                </a:lnTo>
                <a:lnTo>
                  <a:pt x="0" y="50"/>
                </a:lnTo>
                <a:lnTo>
                  <a:pt x="15" y="50"/>
                </a:lnTo>
                <a:lnTo>
                  <a:pt x="15" y="14"/>
                </a:lnTo>
                <a:lnTo>
                  <a:pt x="35" y="0"/>
                </a:lnTo>
                <a:lnTo>
                  <a:pt x="35" y="50"/>
                </a:lnTo>
                <a:lnTo>
                  <a:pt x="54" y="50"/>
                </a:lnTo>
                <a:lnTo>
                  <a:pt x="54" y="68"/>
                </a:lnTo>
                <a:lnTo>
                  <a:pt x="35" y="68"/>
                </a:lnTo>
                <a:lnTo>
                  <a:pt x="35" y="151"/>
                </a:lnTo>
                <a:lnTo>
                  <a:pt x="35" y="161"/>
                </a:lnTo>
                <a:lnTo>
                  <a:pt x="36" y="166"/>
                </a:lnTo>
                <a:lnTo>
                  <a:pt x="39" y="169"/>
                </a:lnTo>
                <a:lnTo>
                  <a:pt x="46" y="169"/>
                </a:lnTo>
                <a:lnTo>
                  <a:pt x="49" y="169"/>
                </a:lnTo>
                <a:lnTo>
                  <a:pt x="54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2" name="Freeform 2304"/>
          <p:cNvSpPr>
            <a:spLocks noEditPoints="1"/>
          </p:cNvSpPr>
          <p:nvPr/>
        </p:nvSpPr>
        <p:spPr bwMode="auto">
          <a:xfrm>
            <a:off x="15743238" y="31245175"/>
            <a:ext cx="169863" cy="233363"/>
          </a:xfrm>
          <a:custGeom>
            <a:avLst/>
            <a:gdLst/>
            <a:ahLst/>
            <a:cxnLst>
              <a:cxn ang="0">
                <a:pos x="86" y="98"/>
              </a:cxn>
              <a:cxn ang="0">
                <a:pos x="106" y="101"/>
              </a:cxn>
              <a:cxn ang="0">
                <a:pos x="99" y="122"/>
              </a:cxn>
              <a:cxn ang="0">
                <a:pos x="88" y="135"/>
              </a:cxn>
              <a:cxn ang="0">
                <a:pos x="73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8" y="118"/>
              </a:cxn>
              <a:cxn ang="0">
                <a:pos x="1" y="91"/>
              </a:cxn>
              <a:cxn ang="0">
                <a:pos x="0" y="75"/>
              </a:cxn>
              <a:cxn ang="0">
                <a:pos x="1" y="57"/>
              </a:cxn>
              <a:cxn ang="0">
                <a:pos x="8" y="29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5" y="0"/>
              </a:cxn>
              <a:cxn ang="0">
                <a:pos x="84" y="10"/>
              </a:cxn>
              <a:cxn ang="0">
                <a:pos x="93" y="18"/>
              </a:cxn>
              <a:cxn ang="0">
                <a:pos x="99" y="28"/>
              </a:cxn>
              <a:cxn ang="0">
                <a:pos x="106" y="56"/>
              </a:cxn>
              <a:cxn ang="0">
                <a:pos x="107" y="73"/>
              </a:cxn>
              <a:cxn ang="0">
                <a:pos x="107" y="80"/>
              </a:cxn>
              <a:cxn ang="0">
                <a:pos x="21" y="80"/>
              </a:cxn>
              <a:cxn ang="0">
                <a:pos x="22" y="101"/>
              </a:cxn>
              <a:cxn ang="0">
                <a:pos x="32" y="116"/>
              </a:cxn>
              <a:cxn ang="0">
                <a:pos x="42" y="126"/>
              </a:cxn>
              <a:cxn ang="0">
                <a:pos x="55" y="127"/>
              </a:cxn>
              <a:cxn ang="0">
                <a:pos x="66" y="126"/>
              </a:cxn>
              <a:cxn ang="0">
                <a:pos x="81" y="111"/>
              </a:cxn>
              <a:cxn ang="0">
                <a:pos x="86" y="98"/>
              </a:cxn>
              <a:cxn ang="0">
                <a:pos x="22" y="59"/>
              </a:cxn>
              <a:cxn ang="0">
                <a:pos x="86" y="59"/>
              </a:cxn>
              <a:cxn ang="0">
                <a:pos x="84" y="42"/>
              </a:cxn>
              <a:cxn ang="0">
                <a:pos x="78" y="33"/>
              </a:cxn>
              <a:cxn ang="0">
                <a:pos x="68" y="21"/>
              </a:cxn>
              <a:cxn ang="0">
                <a:pos x="55" y="20"/>
              </a:cxn>
              <a:cxn ang="0">
                <a:pos x="42" y="21"/>
              </a:cxn>
              <a:cxn ang="0">
                <a:pos x="32" y="29"/>
              </a:cxn>
              <a:cxn ang="0">
                <a:pos x="24" y="42"/>
              </a:cxn>
              <a:cxn ang="0">
                <a:pos x="22" y="59"/>
              </a:cxn>
            </a:cxnLst>
            <a:rect l="0" t="0" r="r" b="b"/>
            <a:pathLst>
              <a:path w="107" h="147">
                <a:moveTo>
                  <a:pt x="86" y="98"/>
                </a:moveTo>
                <a:lnTo>
                  <a:pt x="106" y="101"/>
                </a:lnTo>
                <a:lnTo>
                  <a:pt x="99" y="122"/>
                </a:lnTo>
                <a:lnTo>
                  <a:pt x="88" y="135"/>
                </a:lnTo>
                <a:lnTo>
                  <a:pt x="73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8" y="118"/>
                </a:lnTo>
                <a:lnTo>
                  <a:pt x="1" y="91"/>
                </a:lnTo>
                <a:lnTo>
                  <a:pt x="0" y="75"/>
                </a:lnTo>
                <a:lnTo>
                  <a:pt x="1" y="57"/>
                </a:lnTo>
                <a:lnTo>
                  <a:pt x="8" y="29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5" y="0"/>
                </a:lnTo>
                <a:lnTo>
                  <a:pt x="84" y="10"/>
                </a:lnTo>
                <a:lnTo>
                  <a:pt x="93" y="18"/>
                </a:lnTo>
                <a:lnTo>
                  <a:pt x="99" y="28"/>
                </a:lnTo>
                <a:lnTo>
                  <a:pt x="106" y="56"/>
                </a:lnTo>
                <a:lnTo>
                  <a:pt x="107" y="73"/>
                </a:lnTo>
                <a:lnTo>
                  <a:pt x="107" y="80"/>
                </a:lnTo>
                <a:lnTo>
                  <a:pt x="21" y="80"/>
                </a:lnTo>
                <a:lnTo>
                  <a:pt x="22" y="101"/>
                </a:lnTo>
                <a:lnTo>
                  <a:pt x="32" y="116"/>
                </a:lnTo>
                <a:lnTo>
                  <a:pt x="42" y="126"/>
                </a:lnTo>
                <a:lnTo>
                  <a:pt x="55" y="127"/>
                </a:lnTo>
                <a:lnTo>
                  <a:pt x="66" y="126"/>
                </a:lnTo>
                <a:lnTo>
                  <a:pt x="81" y="111"/>
                </a:lnTo>
                <a:lnTo>
                  <a:pt x="86" y="98"/>
                </a:lnTo>
                <a:close/>
                <a:moveTo>
                  <a:pt x="22" y="59"/>
                </a:moveTo>
                <a:lnTo>
                  <a:pt x="86" y="59"/>
                </a:lnTo>
                <a:lnTo>
                  <a:pt x="84" y="42"/>
                </a:lnTo>
                <a:lnTo>
                  <a:pt x="78" y="33"/>
                </a:lnTo>
                <a:lnTo>
                  <a:pt x="68" y="21"/>
                </a:lnTo>
                <a:lnTo>
                  <a:pt x="55" y="20"/>
                </a:lnTo>
                <a:lnTo>
                  <a:pt x="42" y="21"/>
                </a:lnTo>
                <a:lnTo>
                  <a:pt x="32" y="29"/>
                </a:lnTo>
                <a:lnTo>
                  <a:pt x="24" y="42"/>
                </a:lnTo>
                <a:lnTo>
                  <a:pt x="22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3" name="Freeform 2305"/>
          <p:cNvSpPr>
            <a:spLocks/>
          </p:cNvSpPr>
          <p:nvPr/>
        </p:nvSpPr>
        <p:spPr bwMode="auto">
          <a:xfrm>
            <a:off x="15936913" y="31170563"/>
            <a:ext cx="87313" cy="304800"/>
          </a:xfrm>
          <a:custGeom>
            <a:avLst/>
            <a:gdLst/>
            <a:ahLst/>
            <a:cxnLst>
              <a:cxn ang="0">
                <a:pos x="52" y="169"/>
              </a:cxn>
              <a:cxn ang="0">
                <a:pos x="55" y="191"/>
              </a:cxn>
              <a:cxn ang="0">
                <a:pos x="47" y="192"/>
              </a:cxn>
              <a:cxn ang="0">
                <a:pos x="41" y="192"/>
              </a:cxn>
              <a:cxn ang="0">
                <a:pos x="31" y="192"/>
              </a:cxn>
              <a:cxn ang="0">
                <a:pos x="24" y="189"/>
              </a:cxn>
              <a:cxn ang="0">
                <a:pos x="19" y="184"/>
              </a:cxn>
              <a:cxn ang="0">
                <a:pos x="16" y="178"/>
              </a:cxn>
              <a:cxn ang="0">
                <a:pos x="15" y="168"/>
              </a:cxn>
              <a:cxn ang="0">
                <a:pos x="13" y="150"/>
              </a:cxn>
              <a:cxn ang="0">
                <a:pos x="13" y="68"/>
              </a:cxn>
              <a:cxn ang="0">
                <a:pos x="0" y="68"/>
              </a:cxn>
              <a:cxn ang="0">
                <a:pos x="0" y="50"/>
              </a:cxn>
              <a:cxn ang="0">
                <a:pos x="13" y="50"/>
              </a:cxn>
              <a:cxn ang="0">
                <a:pos x="13" y="14"/>
              </a:cxn>
              <a:cxn ang="0">
                <a:pos x="33" y="0"/>
              </a:cxn>
              <a:cxn ang="0">
                <a:pos x="33" y="50"/>
              </a:cxn>
              <a:cxn ang="0">
                <a:pos x="52" y="50"/>
              </a:cxn>
              <a:cxn ang="0">
                <a:pos x="52" y="68"/>
              </a:cxn>
              <a:cxn ang="0">
                <a:pos x="33" y="68"/>
              </a:cxn>
              <a:cxn ang="0">
                <a:pos x="33" y="151"/>
              </a:cxn>
              <a:cxn ang="0">
                <a:pos x="33" y="161"/>
              </a:cxn>
              <a:cxn ang="0">
                <a:pos x="34" y="166"/>
              </a:cxn>
              <a:cxn ang="0">
                <a:pos x="37" y="169"/>
              </a:cxn>
              <a:cxn ang="0">
                <a:pos x="44" y="169"/>
              </a:cxn>
              <a:cxn ang="0">
                <a:pos x="47" y="169"/>
              </a:cxn>
              <a:cxn ang="0">
                <a:pos x="52" y="169"/>
              </a:cxn>
            </a:cxnLst>
            <a:rect l="0" t="0" r="r" b="b"/>
            <a:pathLst>
              <a:path w="55" h="192">
                <a:moveTo>
                  <a:pt x="52" y="169"/>
                </a:moveTo>
                <a:lnTo>
                  <a:pt x="55" y="191"/>
                </a:lnTo>
                <a:lnTo>
                  <a:pt x="47" y="192"/>
                </a:lnTo>
                <a:lnTo>
                  <a:pt x="41" y="192"/>
                </a:lnTo>
                <a:lnTo>
                  <a:pt x="31" y="192"/>
                </a:lnTo>
                <a:lnTo>
                  <a:pt x="24" y="189"/>
                </a:lnTo>
                <a:lnTo>
                  <a:pt x="19" y="184"/>
                </a:lnTo>
                <a:lnTo>
                  <a:pt x="16" y="178"/>
                </a:lnTo>
                <a:lnTo>
                  <a:pt x="15" y="168"/>
                </a:lnTo>
                <a:lnTo>
                  <a:pt x="13" y="150"/>
                </a:lnTo>
                <a:lnTo>
                  <a:pt x="13" y="68"/>
                </a:lnTo>
                <a:lnTo>
                  <a:pt x="0" y="68"/>
                </a:lnTo>
                <a:lnTo>
                  <a:pt x="0" y="50"/>
                </a:lnTo>
                <a:lnTo>
                  <a:pt x="13" y="50"/>
                </a:lnTo>
                <a:lnTo>
                  <a:pt x="13" y="14"/>
                </a:lnTo>
                <a:lnTo>
                  <a:pt x="33" y="0"/>
                </a:lnTo>
                <a:lnTo>
                  <a:pt x="33" y="50"/>
                </a:lnTo>
                <a:lnTo>
                  <a:pt x="52" y="50"/>
                </a:lnTo>
                <a:lnTo>
                  <a:pt x="52" y="68"/>
                </a:lnTo>
                <a:lnTo>
                  <a:pt x="33" y="68"/>
                </a:lnTo>
                <a:lnTo>
                  <a:pt x="33" y="151"/>
                </a:lnTo>
                <a:lnTo>
                  <a:pt x="33" y="161"/>
                </a:lnTo>
                <a:lnTo>
                  <a:pt x="34" y="166"/>
                </a:lnTo>
                <a:lnTo>
                  <a:pt x="37" y="169"/>
                </a:lnTo>
                <a:lnTo>
                  <a:pt x="44" y="169"/>
                </a:lnTo>
                <a:lnTo>
                  <a:pt x="47" y="169"/>
                </a:lnTo>
                <a:lnTo>
                  <a:pt x="52" y="16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4" name="Freeform 2306"/>
          <p:cNvSpPr>
            <a:spLocks/>
          </p:cNvSpPr>
          <p:nvPr/>
        </p:nvSpPr>
        <p:spPr bwMode="auto">
          <a:xfrm>
            <a:off x="16130588" y="31159450"/>
            <a:ext cx="106363" cy="314325"/>
          </a:xfrm>
          <a:custGeom>
            <a:avLst/>
            <a:gdLst/>
            <a:ahLst/>
            <a:cxnLst>
              <a:cxn ang="0">
                <a:pos x="17" y="198"/>
              </a:cxn>
              <a:cxn ang="0">
                <a:pos x="17" y="75"/>
              </a:cxn>
              <a:cxn ang="0">
                <a:pos x="0" y="75"/>
              </a:cxn>
              <a:cxn ang="0">
                <a:pos x="0" y="57"/>
              </a:cxn>
              <a:cxn ang="0">
                <a:pos x="17" y="57"/>
              </a:cxn>
              <a:cxn ang="0">
                <a:pos x="17" y="41"/>
              </a:cxn>
              <a:cxn ang="0">
                <a:pos x="18" y="26"/>
              </a:cxn>
              <a:cxn ang="0">
                <a:pos x="20" y="17"/>
              </a:cxn>
              <a:cxn ang="0">
                <a:pos x="25" y="8"/>
              </a:cxn>
              <a:cxn ang="0">
                <a:pos x="31" y="3"/>
              </a:cxn>
              <a:cxn ang="0">
                <a:pos x="39" y="0"/>
              </a:cxn>
              <a:cxn ang="0">
                <a:pos x="49" y="0"/>
              </a:cxn>
              <a:cxn ang="0">
                <a:pos x="57" y="0"/>
              </a:cxn>
              <a:cxn ang="0">
                <a:pos x="67" y="2"/>
              </a:cxn>
              <a:cxn ang="0">
                <a:pos x="64" y="23"/>
              </a:cxn>
              <a:cxn ang="0">
                <a:pos x="59" y="21"/>
              </a:cxn>
              <a:cxn ang="0">
                <a:pos x="53" y="21"/>
              </a:cxn>
              <a:cxn ang="0">
                <a:pos x="44" y="23"/>
              </a:cxn>
              <a:cxn ang="0">
                <a:pos x="39" y="26"/>
              </a:cxn>
              <a:cxn ang="0">
                <a:pos x="36" y="33"/>
              </a:cxn>
              <a:cxn ang="0">
                <a:pos x="36" y="44"/>
              </a:cxn>
              <a:cxn ang="0">
                <a:pos x="36" y="57"/>
              </a:cxn>
              <a:cxn ang="0">
                <a:pos x="59" y="57"/>
              </a:cxn>
              <a:cxn ang="0">
                <a:pos x="59" y="75"/>
              </a:cxn>
              <a:cxn ang="0">
                <a:pos x="36" y="75"/>
              </a:cxn>
              <a:cxn ang="0">
                <a:pos x="36" y="198"/>
              </a:cxn>
              <a:cxn ang="0">
                <a:pos x="17" y="198"/>
              </a:cxn>
            </a:cxnLst>
            <a:rect l="0" t="0" r="r" b="b"/>
            <a:pathLst>
              <a:path w="67" h="198">
                <a:moveTo>
                  <a:pt x="17" y="198"/>
                </a:moveTo>
                <a:lnTo>
                  <a:pt x="17" y="75"/>
                </a:lnTo>
                <a:lnTo>
                  <a:pt x="0" y="75"/>
                </a:lnTo>
                <a:lnTo>
                  <a:pt x="0" y="57"/>
                </a:lnTo>
                <a:lnTo>
                  <a:pt x="17" y="57"/>
                </a:lnTo>
                <a:lnTo>
                  <a:pt x="17" y="41"/>
                </a:lnTo>
                <a:lnTo>
                  <a:pt x="18" y="26"/>
                </a:lnTo>
                <a:lnTo>
                  <a:pt x="20" y="17"/>
                </a:lnTo>
                <a:lnTo>
                  <a:pt x="25" y="8"/>
                </a:lnTo>
                <a:lnTo>
                  <a:pt x="31" y="3"/>
                </a:lnTo>
                <a:lnTo>
                  <a:pt x="39" y="0"/>
                </a:lnTo>
                <a:lnTo>
                  <a:pt x="49" y="0"/>
                </a:lnTo>
                <a:lnTo>
                  <a:pt x="57" y="0"/>
                </a:lnTo>
                <a:lnTo>
                  <a:pt x="67" y="2"/>
                </a:lnTo>
                <a:lnTo>
                  <a:pt x="64" y="23"/>
                </a:lnTo>
                <a:lnTo>
                  <a:pt x="59" y="21"/>
                </a:lnTo>
                <a:lnTo>
                  <a:pt x="53" y="21"/>
                </a:lnTo>
                <a:lnTo>
                  <a:pt x="44" y="23"/>
                </a:lnTo>
                <a:lnTo>
                  <a:pt x="39" y="26"/>
                </a:lnTo>
                <a:lnTo>
                  <a:pt x="36" y="33"/>
                </a:lnTo>
                <a:lnTo>
                  <a:pt x="36" y="44"/>
                </a:lnTo>
                <a:lnTo>
                  <a:pt x="36" y="57"/>
                </a:lnTo>
                <a:lnTo>
                  <a:pt x="59" y="57"/>
                </a:lnTo>
                <a:lnTo>
                  <a:pt x="59" y="75"/>
                </a:lnTo>
                <a:lnTo>
                  <a:pt x="36" y="75"/>
                </a:lnTo>
                <a:lnTo>
                  <a:pt x="36" y="198"/>
                </a:lnTo>
                <a:lnTo>
                  <a:pt x="17" y="19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5" name="Freeform 2307"/>
          <p:cNvSpPr>
            <a:spLocks noEditPoints="1"/>
          </p:cNvSpPr>
          <p:nvPr/>
        </p:nvSpPr>
        <p:spPr bwMode="auto">
          <a:xfrm>
            <a:off x="16235363" y="31245175"/>
            <a:ext cx="173038" cy="233363"/>
          </a:xfrm>
          <a:custGeom>
            <a:avLst/>
            <a:gdLst/>
            <a:ahLst/>
            <a:cxnLst>
              <a:cxn ang="0">
                <a:pos x="0" y="73"/>
              </a:cxn>
              <a:cxn ang="0">
                <a:pos x="1" y="56"/>
              </a:cxn>
              <a:cxn ang="0">
                <a:pos x="8" y="28"/>
              </a:cxn>
              <a:cxn ang="0">
                <a:pos x="16" y="18"/>
              </a:cxn>
              <a:cxn ang="0">
                <a:pos x="24" y="10"/>
              </a:cxn>
              <a:cxn ang="0">
                <a:pos x="44" y="0"/>
              </a:cxn>
              <a:cxn ang="0">
                <a:pos x="55" y="0"/>
              </a:cxn>
              <a:cxn ang="0">
                <a:pos x="66" y="0"/>
              </a:cxn>
              <a:cxn ang="0">
                <a:pos x="84" y="10"/>
              </a:cxn>
              <a:cxn ang="0">
                <a:pos x="93" y="18"/>
              </a:cxn>
              <a:cxn ang="0">
                <a:pos x="101" y="28"/>
              </a:cxn>
              <a:cxn ang="0">
                <a:pos x="107" y="56"/>
              </a:cxn>
              <a:cxn ang="0">
                <a:pos x="109" y="72"/>
              </a:cxn>
              <a:cxn ang="0">
                <a:pos x="107" y="90"/>
              </a:cxn>
              <a:cxn ang="0">
                <a:pos x="101" y="118"/>
              </a:cxn>
              <a:cxn ang="0">
                <a:pos x="93" y="129"/>
              </a:cxn>
              <a:cxn ang="0">
                <a:pos x="86" y="137"/>
              </a:cxn>
              <a:cxn ang="0">
                <a:pos x="66" y="145"/>
              </a:cxn>
              <a:cxn ang="0">
                <a:pos x="55" y="147"/>
              </a:cxn>
              <a:cxn ang="0">
                <a:pos x="44" y="145"/>
              </a:cxn>
              <a:cxn ang="0">
                <a:pos x="24" y="137"/>
              </a:cxn>
              <a:cxn ang="0">
                <a:pos x="16" y="129"/>
              </a:cxn>
              <a:cxn ang="0">
                <a:pos x="9" y="118"/>
              </a:cxn>
              <a:cxn ang="0">
                <a:pos x="1" y="90"/>
              </a:cxn>
              <a:cxn ang="0">
                <a:pos x="0" y="73"/>
              </a:cxn>
              <a:cxn ang="0">
                <a:pos x="21" y="73"/>
              </a:cxn>
              <a:cxn ang="0">
                <a:pos x="22" y="98"/>
              </a:cxn>
              <a:cxn ang="0">
                <a:pos x="31" y="114"/>
              </a:cxn>
              <a:cxn ang="0">
                <a:pos x="40" y="126"/>
              </a:cxn>
              <a:cxn ang="0">
                <a:pos x="55" y="127"/>
              </a:cxn>
              <a:cxn ang="0">
                <a:pos x="68" y="126"/>
              </a:cxn>
              <a:cxn ang="0">
                <a:pos x="78" y="114"/>
              </a:cxn>
              <a:cxn ang="0">
                <a:pos x="88" y="98"/>
              </a:cxn>
              <a:cxn ang="0">
                <a:pos x="89" y="73"/>
              </a:cxn>
              <a:cxn ang="0">
                <a:pos x="88" y="49"/>
              </a:cxn>
              <a:cxn ang="0">
                <a:pos x="78" y="33"/>
              </a:cxn>
              <a:cxn ang="0">
                <a:pos x="68" y="21"/>
              </a:cxn>
              <a:cxn ang="0">
                <a:pos x="53" y="20"/>
              </a:cxn>
              <a:cxn ang="0">
                <a:pos x="40" y="21"/>
              </a:cxn>
              <a:cxn ang="0">
                <a:pos x="31" y="33"/>
              </a:cxn>
              <a:cxn ang="0">
                <a:pos x="22" y="49"/>
              </a:cxn>
              <a:cxn ang="0">
                <a:pos x="21" y="73"/>
              </a:cxn>
            </a:cxnLst>
            <a:rect l="0" t="0" r="r" b="b"/>
            <a:pathLst>
              <a:path w="109" h="147">
                <a:moveTo>
                  <a:pt x="0" y="73"/>
                </a:moveTo>
                <a:lnTo>
                  <a:pt x="1" y="56"/>
                </a:lnTo>
                <a:lnTo>
                  <a:pt x="8" y="28"/>
                </a:lnTo>
                <a:lnTo>
                  <a:pt x="16" y="18"/>
                </a:lnTo>
                <a:lnTo>
                  <a:pt x="24" y="10"/>
                </a:lnTo>
                <a:lnTo>
                  <a:pt x="44" y="0"/>
                </a:lnTo>
                <a:lnTo>
                  <a:pt x="55" y="0"/>
                </a:lnTo>
                <a:lnTo>
                  <a:pt x="66" y="0"/>
                </a:lnTo>
                <a:lnTo>
                  <a:pt x="84" y="10"/>
                </a:lnTo>
                <a:lnTo>
                  <a:pt x="93" y="18"/>
                </a:lnTo>
                <a:lnTo>
                  <a:pt x="101" y="28"/>
                </a:lnTo>
                <a:lnTo>
                  <a:pt x="107" y="56"/>
                </a:lnTo>
                <a:lnTo>
                  <a:pt x="109" y="72"/>
                </a:lnTo>
                <a:lnTo>
                  <a:pt x="107" y="90"/>
                </a:lnTo>
                <a:lnTo>
                  <a:pt x="101" y="118"/>
                </a:lnTo>
                <a:lnTo>
                  <a:pt x="93" y="129"/>
                </a:lnTo>
                <a:lnTo>
                  <a:pt x="86" y="137"/>
                </a:lnTo>
                <a:lnTo>
                  <a:pt x="66" y="145"/>
                </a:lnTo>
                <a:lnTo>
                  <a:pt x="55" y="147"/>
                </a:lnTo>
                <a:lnTo>
                  <a:pt x="44" y="145"/>
                </a:lnTo>
                <a:lnTo>
                  <a:pt x="24" y="137"/>
                </a:lnTo>
                <a:lnTo>
                  <a:pt x="16" y="129"/>
                </a:lnTo>
                <a:lnTo>
                  <a:pt x="9" y="118"/>
                </a:lnTo>
                <a:lnTo>
                  <a:pt x="1" y="90"/>
                </a:lnTo>
                <a:lnTo>
                  <a:pt x="0" y="73"/>
                </a:lnTo>
                <a:close/>
                <a:moveTo>
                  <a:pt x="21" y="73"/>
                </a:moveTo>
                <a:lnTo>
                  <a:pt x="22" y="98"/>
                </a:lnTo>
                <a:lnTo>
                  <a:pt x="31" y="114"/>
                </a:lnTo>
                <a:lnTo>
                  <a:pt x="40" y="126"/>
                </a:lnTo>
                <a:lnTo>
                  <a:pt x="55" y="127"/>
                </a:lnTo>
                <a:lnTo>
                  <a:pt x="68" y="126"/>
                </a:lnTo>
                <a:lnTo>
                  <a:pt x="78" y="114"/>
                </a:lnTo>
                <a:lnTo>
                  <a:pt x="88" y="98"/>
                </a:lnTo>
                <a:lnTo>
                  <a:pt x="89" y="73"/>
                </a:lnTo>
                <a:lnTo>
                  <a:pt x="88" y="49"/>
                </a:lnTo>
                <a:lnTo>
                  <a:pt x="78" y="33"/>
                </a:lnTo>
                <a:lnTo>
                  <a:pt x="68" y="21"/>
                </a:lnTo>
                <a:lnTo>
                  <a:pt x="53" y="20"/>
                </a:lnTo>
                <a:lnTo>
                  <a:pt x="40" y="21"/>
                </a:lnTo>
                <a:lnTo>
                  <a:pt x="31" y="33"/>
                </a:lnTo>
                <a:lnTo>
                  <a:pt x="22" y="49"/>
                </a:lnTo>
                <a:lnTo>
                  <a:pt x="21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6" name="Freeform 2308"/>
          <p:cNvSpPr>
            <a:spLocks/>
          </p:cNvSpPr>
          <p:nvPr/>
        </p:nvSpPr>
        <p:spPr bwMode="auto">
          <a:xfrm>
            <a:off x="16444913" y="31245175"/>
            <a:ext cx="100013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3"/>
              </a:cxn>
              <a:cxn ang="0">
                <a:pos x="18" y="3"/>
              </a:cxn>
              <a:cxn ang="0">
                <a:pos x="18" y="25"/>
              </a:cxn>
              <a:cxn ang="0">
                <a:pos x="24" y="11"/>
              </a:cxn>
              <a:cxn ang="0">
                <a:pos x="29" y="5"/>
              </a:cxn>
              <a:cxn ang="0">
                <a:pos x="36" y="0"/>
              </a:cxn>
              <a:cxn ang="0">
                <a:pos x="42" y="0"/>
              </a:cxn>
              <a:cxn ang="0">
                <a:pos x="52" y="0"/>
              </a:cxn>
              <a:cxn ang="0">
                <a:pos x="63" y="7"/>
              </a:cxn>
              <a:cxn ang="0">
                <a:pos x="55" y="29"/>
              </a:cxn>
              <a:cxn ang="0">
                <a:pos x="49" y="25"/>
              </a:cxn>
              <a:cxn ang="0">
                <a:pos x="42" y="25"/>
              </a:cxn>
              <a:cxn ang="0">
                <a:pos x="36" y="25"/>
              </a:cxn>
              <a:cxn ang="0">
                <a:pos x="31" y="28"/>
              </a:cxn>
              <a:cxn ang="0">
                <a:pos x="26" y="33"/>
              </a:cxn>
              <a:cxn ang="0">
                <a:pos x="23" y="41"/>
              </a:cxn>
              <a:cxn ang="0">
                <a:pos x="19" y="54"/>
              </a:cxn>
              <a:cxn ang="0">
                <a:pos x="19" y="70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3" h="144">
                <a:moveTo>
                  <a:pt x="0" y="144"/>
                </a:moveTo>
                <a:lnTo>
                  <a:pt x="0" y="3"/>
                </a:lnTo>
                <a:lnTo>
                  <a:pt x="18" y="3"/>
                </a:lnTo>
                <a:lnTo>
                  <a:pt x="18" y="25"/>
                </a:lnTo>
                <a:lnTo>
                  <a:pt x="24" y="11"/>
                </a:lnTo>
                <a:lnTo>
                  <a:pt x="29" y="5"/>
                </a:lnTo>
                <a:lnTo>
                  <a:pt x="36" y="0"/>
                </a:lnTo>
                <a:lnTo>
                  <a:pt x="42" y="0"/>
                </a:lnTo>
                <a:lnTo>
                  <a:pt x="52" y="0"/>
                </a:lnTo>
                <a:lnTo>
                  <a:pt x="63" y="7"/>
                </a:lnTo>
                <a:lnTo>
                  <a:pt x="55" y="29"/>
                </a:lnTo>
                <a:lnTo>
                  <a:pt x="49" y="25"/>
                </a:lnTo>
                <a:lnTo>
                  <a:pt x="42" y="25"/>
                </a:lnTo>
                <a:lnTo>
                  <a:pt x="36" y="25"/>
                </a:lnTo>
                <a:lnTo>
                  <a:pt x="31" y="28"/>
                </a:lnTo>
                <a:lnTo>
                  <a:pt x="26" y="33"/>
                </a:lnTo>
                <a:lnTo>
                  <a:pt x="23" y="41"/>
                </a:lnTo>
                <a:lnTo>
                  <a:pt x="19" y="54"/>
                </a:lnTo>
                <a:lnTo>
                  <a:pt x="19" y="70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7" name="Rectangle 2309"/>
          <p:cNvSpPr>
            <a:spLocks noChangeArrowheads="1"/>
          </p:cNvSpPr>
          <p:nvPr/>
        </p:nvSpPr>
        <p:spPr bwMode="auto">
          <a:xfrm>
            <a:off x="16560800" y="31164213"/>
            <a:ext cx="31750" cy="309563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8" name="Freeform 2310"/>
          <p:cNvSpPr>
            <a:spLocks noEditPoints="1"/>
          </p:cNvSpPr>
          <p:nvPr/>
        </p:nvSpPr>
        <p:spPr bwMode="auto">
          <a:xfrm>
            <a:off x="16641763" y="31235650"/>
            <a:ext cx="173038" cy="252413"/>
          </a:xfrm>
          <a:custGeom>
            <a:avLst/>
            <a:gdLst/>
            <a:ahLst/>
            <a:cxnLst>
              <a:cxn ang="0">
                <a:pos x="86" y="17"/>
              </a:cxn>
              <a:cxn ang="0">
                <a:pos x="98" y="0"/>
              </a:cxn>
              <a:cxn ang="0">
                <a:pos x="108" y="9"/>
              </a:cxn>
              <a:cxn ang="0">
                <a:pos x="96" y="27"/>
              </a:cxn>
              <a:cxn ang="0">
                <a:pos x="103" y="39"/>
              </a:cxn>
              <a:cxn ang="0">
                <a:pos x="106" y="48"/>
              </a:cxn>
              <a:cxn ang="0">
                <a:pos x="108" y="63"/>
              </a:cxn>
              <a:cxn ang="0">
                <a:pos x="109" y="79"/>
              </a:cxn>
              <a:cxn ang="0">
                <a:pos x="108" y="97"/>
              </a:cxn>
              <a:cxn ang="0">
                <a:pos x="101" y="125"/>
              </a:cxn>
              <a:cxn ang="0">
                <a:pos x="93" y="135"/>
              </a:cxn>
              <a:cxn ang="0">
                <a:pos x="85" y="143"/>
              </a:cxn>
              <a:cxn ang="0">
                <a:pos x="65" y="151"/>
              </a:cxn>
              <a:cxn ang="0">
                <a:pos x="54" y="153"/>
              </a:cxn>
              <a:cxn ang="0">
                <a:pos x="37" y="151"/>
              </a:cxn>
              <a:cxn ang="0">
                <a:pos x="24" y="141"/>
              </a:cxn>
              <a:cxn ang="0">
                <a:pos x="13" y="159"/>
              </a:cxn>
              <a:cxn ang="0">
                <a:pos x="1" y="151"/>
              </a:cxn>
              <a:cxn ang="0">
                <a:pos x="14" y="132"/>
              </a:cxn>
              <a:cxn ang="0">
                <a:pos x="8" y="122"/>
              </a:cxn>
              <a:cxn ang="0">
                <a:pos x="5" y="112"/>
              </a:cxn>
              <a:cxn ang="0">
                <a:pos x="1" y="97"/>
              </a:cxn>
              <a:cxn ang="0">
                <a:pos x="0" y="81"/>
              </a:cxn>
              <a:cxn ang="0">
                <a:pos x="1" y="63"/>
              </a:cxn>
              <a:cxn ang="0">
                <a:pos x="8" y="34"/>
              </a:cxn>
              <a:cxn ang="0">
                <a:pos x="16" y="24"/>
              </a:cxn>
              <a:cxn ang="0">
                <a:pos x="24" y="16"/>
              </a:cxn>
              <a:cxn ang="0">
                <a:pos x="42" y="6"/>
              </a:cxn>
              <a:cxn ang="0">
                <a:pos x="54" y="6"/>
              </a:cxn>
              <a:cxn ang="0">
                <a:pos x="62" y="6"/>
              </a:cxn>
              <a:cxn ang="0">
                <a:pos x="70" y="8"/>
              </a:cxn>
              <a:cxn ang="0">
                <a:pos x="78" y="11"/>
              </a:cxn>
              <a:cxn ang="0">
                <a:pos x="86" y="17"/>
              </a:cxn>
              <a:cxn ang="0">
                <a:pos x="75" y="34"/>
              </a:cxn>
              <a:cxn ang="0">
                <a:pos x="65" y="27"/>
              </a:cxn>
              <a:cxn ang="0">
                <a:pos x="55" y="26"/>
              </a:cxn>
              <a:cxn ang="0">
                <a:pos x="41" y="27"/>
              </a:cxn>
              <a:cxn ang="0">
                <a:pos x="31" y="39"/>
              </a:cxn>
              <a:cxn ang="0">
                <a:pos x="23" y="55"/>
              </a:cxn>
              <a:cxn ang="0">
                <a:pos x="21" y="78"/>
              </a:cxn>
              <a:cxn ang="0">
                <a:pos x="21" y="97"/>
              </a:cxn>
              <a:cxn ang="0">
                <a:pos x="26" y="112"/>
              </a:cxn>
              <a:cxn ang="0">
                <a:pos x="75" y="34"/>
              </a:cxn>
              <a:cxn ang="0">
                <a:pos x="83" y="47"/>
              </a:cxn>
              <a:cxn ang="0">
                <a:pos x="34" y="125"/>
              </a:cxn>
              <a:cxn ang="0">
                <a:pos x="44" y="132"/>
              </a:cxn>
              <a:cxn ang="0">
                <a:pos x="54" y="133"/>
              </a:cxn>
              <a:cxn ang="0">
                <a:pos x="68" y="132"/>
              </a:cxn>
              <a:cxn ang="0">
                <a:pos x="78" y="120"/>
              </a:cxn>
              <a:cxn ang="0">
                <a:pos x="86" y="104"/>
              </a:cxn>
              <a:cxn ang="0">
                <a:pos x="88" y="79"/>
              </a:cxn>
              <a:cxn ang="0">
                <a:pos x="88" y="70"/>
              </a:cxn>
              <a:cxn ang="0">
                <a:pos x="88" y="63"/>
              </a:cxn>
              <a:cxn ang="0">
                <a:pos x="86" y="55"/>
              </a:cxn>
              <a:cxn ang="0">
                <a:pos x="83" y="47"/>
              </a:cxn>
            </a:cxnLst>
            <a:rect l="0" t="0" r="r" b="b"/>
            <a:pathLst>
              <a:path w="109" h="159">
                <a:moveTo>
                  <a:pt x="86" y="17"/>
                </a:moveTo>
                <a:lnTo>
                  <a:pt x="98" y="0"/>
                </a:lnTo>
                <a:lnTo>
                  <a:pt x="108" y="9"/>
                </a:lnTo>
                <a:lnTo>
                  <a:pt x="96" y="27"/>
                </a:lnTo>
                <a:lnTo>
                  <a:pt x="103" y="39"/>
                </a:lnTo>
                <a:lnTo>
                  <a:pt x="106" y="48"/>
                </a:lnTo>
                <a:lnTo>
                  <a:pt x="108" y="63"/>
                </a:lnTo>
                <a:lnTo>
                  <a:pt x="109" y="79"/>
                </a:lnTo>
                <a:lnTo>
                  <a:pt x="108" y="97"/>
                </a:lnTo>
                <a:lnTo>
                  <a:pt x="101" y="125"/>
                </a:lnTo>
                <a:lnTo>
                  <a:pt x="93" y="135"/>
                </a:lnTo>
                <a:lnTo>
                  <a:pt x="85" y="143"/>
                </a:lnTo>
                <a:lnTo>
                  <a:pt x="65" y="151"/>
                </a:lnTo>
                <a:lnTo>
                  <a:pt x="54" y="153"/>
                </a:lnTo>
                <a:lnTo>
                  <a:pt x="37" y="151"/>
                </a:lnTo>
                <a:lnTo>
                  <a:pt x="24" y="141"/>
                </a:lnTo>
                <a:lnTo>
                  <a:pt x="13" y="159"/>
                </a:lnTo>
                <a:lnTo>
                  <a:pt x="1" y="151"/>
                </a:lnTo>
                <a:lnTo>
                  <a:pt x="14" y="132"/>
                </a:lnTo>
                <a:lnTo>
                  <a:pt x="8" y="122"/>
                </a:lnTo>
                <a:lnTo>
                  <a:pt x="5" y="112"/>
                </a:lnTo>
                <a:lnTo>
                  <a:pt x="1" y="97"/>
                </a:lnTo>
                <a:lnTo>
                  <a:pt x="0" y="81"/>
                </a:lnTo>
                <a:lnTo>
                  <a:pt x="1" y="63"/>
                </a:lnTo>
                <a:lnTo>
                  <a:pt x="8" y="34"/>
                </a:lnTo>
                <a:lnTo>
                  <a:pt x="16" y="24"/>
                </a:lnTo>
                <a:lnTo>
                  <a:pt x="24" y="16"/>
                </a:lnTo>
                <a:lnTo>
                  <a:pt x="42" y="6"/>
                </a:lnTo>
                <a:lnTo>
                  <a:pt x="54" y="6"/>
                </a:lnTo>
                <a:lnTo>
                  <a:pt x="62" y="6"/>
                </a:lnTo>
                <a:lnTo>
                  <a:pt x="70" y="8"/>
                </a:lnTo>
                <a:lnTo>
                  <a:pt x="78" y="11"/>
                </a:lnTo>
                <a:lnTo>
                  <a:pt x="86" y="17"/>
                </a:lnTo>
                <a:close/>
                <a:moveTo>
                  <a:pt x="75" y="34"/>
                </a:moveTo>
                <a:lnTo>
                  <a:pt x="65" y="27"/>
                </a:lnTo>
                <a:lnTo>
                  <a:pt x="55" y="26"/>
                </a:lnTo>
                <a:lnTo>
                  <a:pt x="41" y="27"/>
                </a:lnTo>
                <a:lnTo>
                  <a:pt x="31" y="39"/>
                </a:lnTo>
                <a:lnTo>
                  <a:pt x="23" y="55"/>
                </a:lnTo>
                <a:lnTo>
                  <a:pt x="21" y="78"/>
                </a:lnTo>
                <a:lnTo>
                  <a:pt x="21" y="97"/>
                </a:lnTo>
                <a:lnTo>
                  <a:pt x="26" y="112"/>
                </a:lnTo>
                <a:lnTo>
                  <a:pt x="75" y="34"/>
                </a:lnTo>
                <a:close/>
                <a:moveTo>
                  <a:pt x="83" y="47"/>
                </a:moveTo>
                <a:lnTo>
                  <a:pt x="34" y="125"/>
                </a:lnTo>
                <a:lnTo>
                  <a:pt x="44" y="132"/>
                </a:lnTo>
                <a:lnTo>
                  <a:pt x="54" y="133"/>
                </a:lnTo>
                <a:lnTo>
                  <a:pt x="68" y="132"/>
                </a:lnTo>
                <a:lnTo>
                  <a:pt x="78" y="120"/>
                </a:lnTo>
                <a:lnTo>
                  <a:pt x="86" y="104"/>
                </a:lnTo>
                <a:lnTo>
                  <a:pt x="88" y="79"/>
                </a:lnTo>
                <a:lnTo>
                  <a:pt x="88" y="70"/>
                </a:lnTo>
                <a:lnTo>
                  <a:pt x="88" y="63"/>
                </a:lnTo>
                <a:lnTo>
                  <a:pt x="86" y="55"/>
                </a:lnTo>
                <a:lnTo>
                  <a:pt x="83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79" name="Freeform 2311"/>
          <p:cNvSpPr>
            <a:spLocks noEditPoints="1"/>
          </p:cNvSpPr>
          <p:nvPr/>
        </p:nvSpPr>
        <p:spPr bwMode="auto">
          <a:xfrm>
            <a:off x="16859250" y="31245175"/>
            <a:ext cx="157163" cy="314325"/>
          </a:xfrm>
          <a:custGeom>
            <a:avLst/>
            <a:gdLst/>
            <a:ahLst/>
            <a:cxnLst>
              <a:cxn ang="0">
                <a:pos x="0" y="198"/>
              </a:cxn>
              <a:cxn ang="0">
                <a:pos x="0" y="3"/>
              </a:cxn>
              <a:cxn ang="0">
                <a:pos x="18" y="3"/>
              </a:cxn>
              <a:cxn ang="0">
                <a:pos x="18" y="21"/>
              </a:cxn>
              <a:cxn ang="0">
                <a:pos x="24" y="10"/>
              </a:cxn>
              <a:cxn ang="0">
                <a:pos x="33" y="5"/>
              </a:cxn>
              <a:cxn ang="0">
                <a:pos x="41" y="0"/>
              </a:cxn>
              <a:cxn ang="0">
                <a:pos x="50" y="0"/>
              </a:cxn>
              <a:cxn ang="0">
                <a:pos x="64" y="0"/>
              </a:cxn>
              <a:cxn ang="0">
                <a:pos x="75" y="8"/>
              </a:cxn>
              <a:cxn ang="0">
                <a:pos x="85" y="16"/>
              </a:cxn>
              <a:cxn ang="0">
                <a:pos x="93" y="33"/>
              </a:cxn>
              <a:cxn ang="0">
                <a:pos x="98" y="51"/>
              </a:cxn>
              <a:cxn ang="0">
                <a:pos x="99" y="72"/>
              </a:cxn>
              <a:cxn ang="0">
                <a:pos x="99" y="90"/>
              </a:cxn>
              <a:cxn ang="0">
                <a:pos x="91" y="118"/>
              </a:cxn>
              <a:cxn ang="0">
                <a:pos x="85" y="127"/>
              </a:cxn>
              <a:cxn ang="0">
                <a:pos x="77" y="137"/>
              </a:cxn>
              <a:cxn ang="0">
                <a:pos x="59" y="145"/>
              </a:cxn>
              <a:cxn ang="0">
                <a:pos x="49" y="147"/>
              </a:cxn>
              <a:cxn ang="0">
                <a:pos x="41" y="145"/>
              </a:cxn>
              <a:cxn ang="0">
                <a:pos x="33" y="142"/>
              </a:cxn>
              <a:cxn ang="0">
                <a:pos x="24" y="137"/>
              </a:cxn>
              <a:cxn ang="0">
                <a:pos x="19" y="129"/>
              </a:cxn>
              <a:cxn ang="0">
                <a:pos x="19" y="198"/>
              </a:cxn>
              <a:cxn ang="0">
                <a:pos x="0" y="198"/>
              </a:cxn>
              <a:cxn ang="0">
                <a:pos x="16" y="73"/>
              </a:cxn>
              <a:cxn ang="0">
                <a:pos x="18" y="100"/>
              </a:cxn>
              <a:cxn ang="0">
                <a:pos x="26" y="114"/>
              </a:cxn>
              <a:cxn ang="0">
                <a:pos x="36" y="126"/>
              </a:cxn>
              <a:cxn ang="0">
                <a:pos x="49" y="127"/>
              </a:cxn>
              <a:cxn ang="0">
                <a:pos x="60" y="126"/>
              </a:cxn>
              <a:cxn ang="0">
                <a:pos x="70" y="114"/>
              </a:cxn>
              <a:cxn ang="0">
                <a:pos x="78" y="98"/>
              </a:cxn>
              <a:cxn ang="0">
                <a:pos x="80" y="72"/>
              </a:cxn>
              <a:cxn ang="0">
                <a:pos x="78" y="47"/>
              </a:cxn>
              <a:cxn ang="0">
                <a:pos x="70" y="31"/>
              </a:cxn>
              <a:cxn ang="0">
                <a:pos x="60" y="20"/>
              </a:cxn>
              <a:cxn ang="0">
                <a:pos x="49" y="18"/>
              </a:cxn>
              <a:cxn ang="0">
                <a:pos x="36" y="21"/>
              </a:cxn>
              <a:cxn ang="0">
                <a:pos x="26" y="33"/>
              </a:cxn>
              <a:cxn ang="0">
                <a:pos x="18" y="49"/>
              </a:cxn>
              <a:cxn ang="0">
                <a:pos x="16" y="73"/>
              </a:cxn>
            </a:cxnLst>
            <a:rect l="0" t="0" r="r" b="b"/>
            <a:pathLst>
              <a:path w="99" h="198">
                <a:moveTo>
                  <a:pt x="0" y="198"/>
                </a:moveTo>
                <a:lnTo>
                  <a:pt x="0" y="3"/>
                </a:lnTo>
                <a:lnTo>
                  <a:pt x="18" y="3"/>
                </a:lnTo>
                <a:lnTo>
                  <a:pt x="18" y="21"/>
                </a:lnTo>
                <a:lnTo>
                  <a:pt x="24" y="10"/>
                </a:lnTo>
                <a:lnTo>
                  <a:pt x="33" y="5"/>
                </a:lnTo>
                <a:lnTo>
                  <a:pt x="41" y="0"/>
                </a:lnTo>
                <a:lnTo>
                  <a:pt x="50" y="0"/>
                </a:lnTo>
                <a:lnTo>
                  <a:pt x="64" y="0"/>
                </a:lnTo>
                <a:lnTo>
                  <a:pt x="75" y="8"/>
                </a:lnTo>
                <a:lnTo>
                  <a:pt x="85" y="16"/>
                </a:lnTo>
                <a:lnTo>
                  <a:pt x="93" y="33"/>
                </a:lnTo>
                <a:lnTo>
                  <a:pt x="98" y="51"/>
                </a:lnTo>
                <a:lnTo>
                  <a:pt x="99" y="72"/>
                </a:lnTo>
                <a:lnTo>
                  <a:pt x="99" y="90"/>
                </a:lnTo>
                <a:lnTo>
                  <a:pt x="91" y="118"/>
                </a:lnTo>
                <a:lnTo>
                  <a:pt x="85" y="127"/>
                </a:lnTo>
                <a:lnTo>
                  <a:pt x="77" y="137"/>
                </a:lnTo>
                <a:lnTo>
                  <a:pt x="59" y="145"/>
                </a:lnTo>
                <a:lnTo>
                  <a:pt x="49" y="147"/>
                </a:lnTo>
                <a:lnTo>
                  <a:pt x="41" y="145"/>
                </a:lnTo>
                <a:lnTo>
                  <a:pt x="33" y="142"/>
                </a:lnTo>
                <a:lnTo>
                  <a:pt x="24" y="137"/>
                </a:lnTo>
                <a:lnTo>
                  <a:pt x="19" y="129"/>
                </a:lnTo>
                <a:lnTo>
                  <a:pt x="19" y="198"/>
                </a:lnTo>
                <a:lnTo>
                  <a:pt x="0" y="198"/>
                </a:lnTo>
                <a:close/>
                <a:moveTo>
                  <a:pt x="16" y="73"/>
                </a:moveTo>
                <a:lnTo>
                  <a:pt x="18" y="100"/>
                </a:lnTo>
                <a:lnTo>
                  <a:pt x="26" y="114"/>
                </a:lnTo>
                <a:lnTo>
                  <a:pt x="36" y="126"/>
                </a:lnTo>
                <a:lnTo>
                  <a:pt x="49" y="127"/>
                </a:lnTo>
                <a:lnTo>
                  <a:pt x="60" y="126"/>
                </a:lnTo>
                <a:lnTo>
                  <a:pt x="70" y="114"/>
                </a:lnTo>
                <a:lnTo>
                  <a:pt x="78" y="98"/>
                </a:lnTo>
                <a:lnTo>
                  <a:pt x="80" y="72"/>
                </a:lnTo>
                <a:lnTo>
                  <a:pt x="78" y="47"/>
                </a:lnTo>
                <a:lnTo>
                  <a:pt x="70" y="31"/>
                </a:lnTo>
                <a:lnTo>
                  <a:pt x="60" y="20"/>
                </a:lnTo>
                <a:lnTo>
                  <a:pt x="49" y="18"/>
                </a:lnTo>
                <a:lnTo>
                  <a:pt x="36" y="21"/>
                </a:lnTo>
                <a:lnTo>
                  <a:pt x="26" y="33"/>
                </a:lnTo>
                <a:lnTo>
                  <a:pt x="18" y="49"/>
                </a:lnTo>
                <a:lnTo>
                  <a:pt x="16" y="73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0" name="Freeform 2312"/>
          <p:cNvSpPr>
            <a:spLocks/>
          </p:cNvSpPr>
          <p:nvPr/>
        </p:nvSpPr>
        <p:spPr bwMode="auto">
          <a:xfrm>
            <a:off x="14551025" y="31789688"/>
            <a:ext cx="147638" cy="227013"/>
          </a:xfrm>
          <a:custGeom>
            <a:avLst/>
            <a:gdLst/>
            <a:ahLst/>
            <a:cxnLst>
              <a:cxn ang="0">
                <a:pos x="77" y="140"/>
              </a:cxn>
              <a:cxn ang="0">
                <a:pos x="77" y="121"/>
              </a:cxn>
              <a:cxn ang="0">
                <a:pos x="68" y="130"/>
              </a:cxn>
              <a:cxn ang="0">
                <a:pos x="60" y="138"/>
              </a:cxn>
              <a:cxn ang="0">
                <a:pos x="50" y="143"/>
              </a:cxn>
              <a:cxn ang="0">
                <a:pos x="39" y="143"/>
              </a:cxn>
              <a:cxn ang="0">
                <a:pos x="26" y="143"/>
              </a:cxn>
              <a:cxn ang="0">
                <a:pos x="16" y="137"/>
              </a:cxn>
              <a:cxn ang="0">
                <a:pos x="8" y="129"/>
              </a:cxn>
              <a:cxn ang="0">
                <a:pos x="3" y="117"/>
              </a:cxn>
              <a:cxn ang="0">
                <a:pos x="0" y="106"/>
              </a:cxn>
              <a:cxn ang="0">
                <a:pos x="0" y="86"/>
              </a:cxn>
              <a:cxn ang="0">
                <a:pos x="0" y="0"/>
              </a:cxn>
              <a:cxn ang="0">
                <a:pos x="19" y="0"/>
              </a:cxn>
              <a:cxn ang="0">
                <a:pos x="19" y="78"/>
              </a:cxn>
              <a:cxn ang="0">
                <a:pos x="19" y="98"/>
              </a:cxn>
              <a:cxn ang="0">
                <a:pos x="21" y="107"/>
              </a:cxn>
              <a:cxn ang="0">
                <a:pos x="24" y="114"/>
              </a:cxn>
              <a:cxn ang="0">
                <a:pos x="29" y="119"/>
              </a:cxn>
              <a:cxn ang="0">
                <a:pos x="36" y="122"/>
              </a:cxn>
              <a:cxn ang="0">
                <a:pos x="44" y="124"/>
              </a:cxn>
              <a:cxn ang="0">
                <a:pos x="57" y="121"/>
              </a:cxn>
              <a:cxn ang="0">
                <a:pos x="67" y="112"/>
              </a:cxn>
              <a:cxn ang="0">
                <a:pos x="73" y="99"/>
              </a:cxn>
              <a:cxn ang="0">
                <a:pos x="73" y="75"/>
              </a:cxn>
              <a:cxn ang="0">
                <a:pos x="73" y="0"/>
              </a:cxn>
              <a:cxn ang="0">
                <a:pos x="93" y="0"/>
              </a:cxn>
              <a:cxn ang="0">
                <a:pos x="93" y="140"/>
              </a:cxn>
              <a:cxn ang="0">
                <a:pos x="77" y="140"/>
              </a:cxn>
            </a:cxnLst>
            <a:rect l="0" t="0" r="r" b="b"/>
            <a:pathLst>
              <a:path w="93" h="143">
                <a:moveTo>
                  <a:pt x="77" y="140"/>
                </a:moveTo>
                <a:lnTo>
                  <a:pt x="77" y="121"/>
                </a:lnTo>
                <a:lnTo>
                  <a:pt x="68" y="130"/>
                </a:lnTo>
                <a:lnTo>
                  <a:pt x="60" y="138"/>
                </a:lnTo>
                <a:lnTo>
                  <a:pt x="50" y="143"/>
                </a:lnTo>
                <a:lnTo>
                  <a:pt x="39" y="143"/>
                </a:lnTo>
                <a:lnTo>
                  <a:pt x="26" y="143"/>
                </a:lnTo>
                <a:lnTo>
                  <a:pt x="16" y="137"/>
                </a:lnTo>
                <a:lnTo>
                  <a:pt x="8" y="129"/>
                </a:lnTo>
                <a:lnTo>
                  <a:pt x="3" y="117"/>
                </a:lnTo>
                <a:lnTo>
                  <a:pt x="0" y="106"/>
                </a:lnTo>
                <a:lnTo>
                  <a:pt x="0" y="86"/>
                </a:lnTo>
                <a:lnTo>
                  <a:pt x="0" y="0"/>
                </a:lnTo>
                <a:lnTo>
                  <a:pt x="19" y="0"/>
                </a:lnTo>
                <a:lnTo>
                  <a:pt x="19" y="78"/>
                </a:lnTo>
                <a:lnTo>
                  <a:pt x="19" y="98"/>
                </a:lnTo>
                <a:lnTo>
                  <a:pt x="21" y="107"/>
                </a:lnTo>
                <a:lnTo>
                  <a:pt x="24" y="114"/>
                </a:lnTo>
                <a:lnTo>
                  <a:pt x="29" y="119"/>
                </a:lnTo>
                <a:lnTo>
                  <a:pt x="36" y="122"/>
                </a:lnTo>
                <a:lnTo>
                  <a:pt x="44" y="124"/>
                </a:lnTo>
                <a:lnTo>
                  <a:pt x="57" y="121"/>
                </a:lnTo>
                <a:lnTo>
                  <a:pt x="67" y="112"/>
                </a:lnTo>
                <a:lnTo>
                  <a:pt x="73" y="99"/>
                </a:lnTo>
                <a:lnTo>
                  <a:pt x="73" y="75"/>
                </a:lnTo>
                <a:lnTo>
                  <a:pt x="73" y="0"/>
                </a:lnTo>
                <a:lnTo>
                  <a:pt x="93" y="0"/>
                </a:lnTo>
                <a:lnTo>
                  <a:pt x="93" y="140"/>
                </a:lnTo>
                <a:lnTo>
                  <a:pt x="77" y="14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1" name="Freeform 2313"/>
          <p:cNvSpPr>
            <a:spLocks/>
          </p:cNvSpPr>
          <p:nvPr/>
        </p:nvSpPr>
        <p:spPr bwMode="auto">
          <a:xfrm>
            <a:off x="14732000" y="31711900"/>
            <a:ext cx="90488" cy="303213"/>
          </a:xfrm>
          <a:custGeom>
            <a:avLst/>
            <a:gdLst/>
            <a:ahLst/>
            <a:cxnLst>
              <a:cxn ang="0">
                <a:pos x="54" y="168"/>
              </a:cxn>
              <a:cxn ang="0">
                <a:pos x="57" y="189"/>
              </a:cxn>
              <a:cxn ang="0">
                <a:pos x="49" y="191"/>
              </a:cxn>
              <a:cxn ang="0">
                <a:pos x="42" y="191"/>
              </a:cxn>
              <a:cxn ang="0">
                <a:pos x="33" y="191"/>
              </a:cxn>
              <a:cxn ang="0">
                <a:pos x="26" y="187"/>
              </a:cxn>
              <a:cxn ang="0">
                <a:pos x="20" y="183"/>
              </a:cxn>
              <a:cxn ang="0">
                <a:pos x="18" y="176"/>
              </a:cxn>
              <a:cxn ang="0">
                <a:pos x="15" y="166"/>
              </a:cxn>
              <a:cxn ang="0">
                <a:pos x="15" y="148"/>
              </a:cxn>
              <a:cxn ang="0">
                <a:pos x="15" y="67"/>
              </a:cxn>
              <a:cxn ang="0">
                <a:pos x="0" y="67"/>
              </a:cxn>
              <a:cxn ang="0">
                <a:pos x="0" y="49"/>
              </a:cxn>
              <a:cxn ang="0">
                <a:pos x="15" y="49"/>
              </a:cxn>
              <a:cxn ang="0">
                <a:pos x="15" y="14"/>
              </a:cxn>
              <a:cxn ang="0">
                <a:pos x="34" y="0"/>
              </a:cxn>
              <a:cxn ang="0">
                <a:pos x="34" y="49"/>
              </a:cxn>
              <a:cxn ang="0">
                <a:pos x="54" y="49"/>
              </a:cxn>
              <a:cxn ang="0">
                <a:pos x="54" y="67"/>
              </a:cxn>
              <a:cxn ang="0">
                <a:pos x="34" y="67"/>
              </a:cxn>
              <a:cxn ang="0">
                <a:pos x="34" y="150"/>
              </a:cxn>
              <a:cxn ang="0">
                <a:pos x="34" y="160"/>
              </a:cxn>
              <a:cxn ang="0">
                <a:pos x="36" y="165"/>
              </a:cxn>
              <a:cxn ang="0">
                <a:pos x="39" y="168"/>
              </a:cxn>
              <a:cxn ang="0">
                <a:pos x="46" y="170"/>
              </a:cxn>
              <a:cxn ang="0">
                <a:pos x="49" y="170"/>
              </a:cxn>
              <a:cxn ang="0">
                <a:pos x="54" y="168"/>
              </a:cxn>
            </a:cxnLst>
            <a:rect l="0" t="0" r="r" b="b"/>
            <a:pathLst>
              <a:path w="57" h="191">
                <a:moveTo>
                  <a:pt x="54" y="168"/>
                </a:moveTo>
                <a:lnTo>
                  <a:pt x="57" y="189"/>
                </a:lnTo>
                <a:lnTo>
                  <a:pt x="49" y="191"/>
                </a:lnTo>
                <a:lnTo>
                  <a:pt x="42" y="191"/>
                </a:lnTo>
                <a:lnTo>
                  <a:pt x="33" y="191"/>
                </a:lnTo>
                <a:lnTo>
                  <a:pt x="26" y="187"/>
                </a:lnTo>
                <a:lnTo>
                  <a:pt x="20" y="183"/>
                </a:lnTo>
                <a:lnTo>
                  <a:pt x="18" y="176"/>
                </a:lnTo>
                <a:lnTo>
                  <a:pt x="15" y="166"/>
                </a:lnTo>
                <a:lnTo>
                  <a:pt x="15" y="148"/>
                </a:lnTo>
                <a:lnTo>
                  <a:pt x="15" y="67"/>
                </a:lnTo>
                <a:lnTo>
                  <a:pt x="0" y="67"/>
                </a:lnTo>
                <a:lnTo>
                  <a:pt x="0" y="49"/>
                </a:lnTo>
                <a:lnTo>
                  <a:pt x="15" y="49"/>
                </a:lnTo>
                <a:lnTo>
                  <a:pt x="15" y="14"/>
                </a:lnTo>
                <a:lnTo>
                  <a:pt x="34" y="0"/>
                </a:lnTo>
                <a:lnTo>
                  <a:pt x="34" y="49"/>
                </a:lnTo>
                <a:lnTo>
                  <a:pt x="54" y="49"/>
                </a:lnTo>
                <a:lnTo>
                  <a:pt x="54" y="67"/>
                </a:lnTo>
                <a:lnTo>
                  <a:pt x="34" y="67"/>
                </a:lnTo>
                <a:lnTo>
                  <a:pt x="34" y="150"/>
                </a:lnTo>
                <a:lnTo>
                  <a:pt x="34" y="160"/>
                </a:lnTo>
                <a:lnTo>
                  <a:pt x="36" y="165"/>
                </a:lnTo>
                <a:lnTo>
                  <a:pt x="39" y="168"/>
                </a:lnTo>
                <a:lnTo>
                  <a:pt x="46" y="170"/>
                </a:lnTo>
                <a:lnTo>
                  <a:pt x="49" y="170"/>
                </a:lnTo>
                <a:lnTo>
                  <a:pt x="54" y="16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2" name="Freeform 2314"/>
          <p:cNvSpPr>
            <a:spLocks noEditPoints="1"/>
          </p:cNvSpPr>
          <p:nvPr/>
        </p:nvSpPr>
        <p:spPr bwMode="auto">
          <a:xfrm>
            <a:off x="14835188" y="31783338"/>
            <a:ext cx="171450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4" y="146"/>
              </a:cxn>
              <a:cxn ang="0">
                <a:pos x="56" y="147"/>
              </a:cxn>
              <a:cxn ang="0">
                <a:pos x="44" y="147"/>
              </a:cxn>
              <a:cxn ang="0">
                <a:pos x="25" y="138"/>
              </a:cxn>
              <a:cxn ang="0">
                <a:pos x="17" y="129"/>
              </a:cxn>
              <a:cxn ang="0">
                <a:pos x="8" y="120"/>
              </a:cxn>
              <a:cxn ang="0">
                <a:pos x="2" y="92"/>
              </a:cxn>
              <a:cxn ang="0">
                <a:pos x="0" y="76"/>
              </a:cxn>
              <a:cxn ang="0">
                <a:pos x="2" y="58"/>
              </a:cxn>
              <a:cxn ang="0">
                <a:pos x="10" y="30"/>
              </a:cxn>
              <a:cxn ang="0">
                <a:pos x="17" y="20"/>
              </a:cxn>
              <a:cxn ang="0">
                <a:pos x="25" y="10"/>
              </a:cxn>
              <a:cxn ang="0">
                <a:pos x="44" y="0"/>
              </a:cxn>
              <a:cxn ang="0">
                <a:pos x="56" y="0"/>
              </a:cxn>
              <a:cxn ang="0">
                <a:pos x="66" y="0"/>
              </a:cxn>
              <a:cxn ang="0">
                <a:pos x="85" y="10"/>
              </a:cxn>
              <a:cxn ang="0">
                <a:pos x="93" y="20"/>
              </a:cxn>
              <a:cxn ang="0">
                <a:pos x="100" y="30"/>
              </a:cxn>
              <a:cxn ang="0">
                <a:pos x="106" y="56"/>
              </a:cxn>
              <a:cxn ang="0">
                <a:pos x="108" y="74"/>
              </a:cxn>
              <a:cxn ang="0">
                <a:pos x="108" y="80"/>
              </a:cxn>
              <a:cxn ang="0">
                <a:pos x="22" y="80"/>
              </a:cxn>
              <a:cxn ang="0">
                <a:pos x="23" y="102"/>
              </a:cxn>
              <a:cxn ang="0">
                <a:pos x="33" y="116"/>
              </a:cxn>
              <a:cxn ang="0">
                <a:pos x="43" y="126"/>
              </a:cxn>
              <a:cxn ang="0">
                <a:pos x="56" y="128"/>
              </a:cxn>
              <a:cxn ang="0">
                <a:pos x="67" y="128"/>
              </a:cxn>
              <a:cxn ang="0">
                <a:pos x="82" y="113"/>
              </a:cxn>
              <a:cxn ang="0">
                <a:pos x="87" y="100"/>
              </a:cxn>
              <a:cxn ang="0">
                <a:pos x="23" y="61"/>
              </a:cxn>
              <a:cxn ang="0">
                <a:pos x="87" y="61"/>
              </a:cxn>
              <a:cxn ang="0">
                <a:pos x="85" y="45"/>
              </a:cxn>
              <a:cxn ang="0">
                <a:pos x="79" y="33"/>
              </a:cxn>
              <a:cxn ang="0">
                <a:pos x="69" y="22"/>
              </a:cxn>
              <a:cxn ang="0">
                <a:pos x="56" y="20"/>
              </a:cxn>
              <a:cxn ang="0">
                <a:pos x="43" y="22"/>
              </a:cxn>
              <a:cxn ang="0">
                <a:pos x="33" y="32"/>
              </a:cxn>
              <a:cxn ang="0">
                <a:pos x="25" y="43"/>
              </a:cxn>
              <a:cxn ang="0">
                <a:pos x="23" y="61"/>
              </a:cxn>
            </a:cxnLst>
            <a:rect l="0" t="0" r="r" b="b"/>
            <a:pathLst>
              <a:path w="108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4" y="146"/>
                </a:lnTo>
                <a:lnTo>
                  <a:pt x="56" y="147"/>
                </a:lnTo>
                <a:lnTo>
                  <a:pt x="44" y="147"/>
                </a:lnTo>
                <a:lnTo>
                  <a:pt x="25" y="138"/>
                </a:lnTo>
                <a:lnTo>
                  <a:pt x="17" y="129"/>
                </a:lnTo>
                <a:lnTo>
                  <a:pt x="8" y="120"/>
                </a:lnTo>
                <a:lnTo>
                  <a:pt x="2" y="92"/>
                </a:lnTo>
                <a:lnTo>
                  <a:pt x="0" y="76"/>
                </a:lnTo>
                <a:lnTo>
                  <a:pt x="2" y="58"/>
                </a:lnTo>
                <a:lnTo>
                  <a:pt x="10" y="30"/>
                </a:lnTo>
                <a:lnTo>
                  <a:pt x="17" y="20"/>
                </a:lnTo>
                <a:lnTo>
                  <a:pt x="25" y="10"/>
                </a:lnTo>
                <a:lnTo>
                  <a:pt x="44" y="0"/>
                </a:lnTo>
                <a:lnTo>
                  <a:pt x="56" y="0"/>
                </a:lnTo>
                <a:lnTo>
                  <a:pt x="66" y="0"/>
                </a:lnTo>
                <a:lnTo>
                  <a:pt x="85" y="10"/>
                </a:lnTo>
                <a:lnTo>
                  <a:pt x="93" y="20"/>
                </a:lnTo>
                <a:lnTo>
                  <a:pt x="100" y="30"/>
                </a:lnTo>
                <a:lnTo>
                  <a:pt x="106" y="56"/>
                </a:lnTo>
                <a:lnTo>
                  <a:pt x="108" y="74"/>
                </a:lnTo>
                <a:lnTo>
                  <a:pt x="108" y="80"/>
                </a:lnTo>
                <a:lnTo>
                  <a:pt x="22" y="80"/>
                </a:lnTo>
                <a:lnTo>
                  <a:pt x="23" y="102"/>
                </a:lnTo>
                <a:lnTo>
                  <a:pt x="33" y="116"/>
                </a:lnTo>
                <a:lnTo>
                  <a:pt x="43" y="126"/>
                </a:lnTo>
                <a:lnTo>
                  <a:pt x="56" y="128"/>
                </a:lnTo>
                <a:lnTo>
                  <a:pt x="67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3" y="61"/>
                </a:moveTo>
                <a:lnTo>
                  <a:pt x="87" y="61"/>
                </a:lnTo>
                <a:lnTo>
                  <a:pt x="85" y="45"/>
                </a:lnTo>
                <a:lnTo>
                  <a:pt x="79" y="33"/>
                </a:lnTo>
                <a:lnTo>
                  <a:pt x="69" y="22"/>
                </a:lnTo>
                <a:lnTo>
                  <a:pt x="56" y="20"/>
                </a:lnTo>
                <a:lnTo>
                  <a:pt x="43" y="22"/>
                </a:lnTo>
                <a:lnTo>
                  <a:pt x="33" y="32"/>
                </a:lnTo>
                <a:lnTo>
                  <a:pt x="25" y="43"/>
                </a:lnTo>
                <a:lnTo>
                  <a:pt x="23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3" name="Freeform 2315"/>
          <p:cNvSpPr>
            <a:spLocks/>
          </p:cNvSpPr>
          <p:nvPr/>
        </p:nvSpPr>
        <p:spPr bwMode="auto">
          <a:xfrm>
            <a:off x="15046325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4" y="14"/>
              </a:cxn>
              <a:cxn ang="0">
                <a:pos x="32" y="7"/>
              </a:cxn>
              <a:cxn ang="0">
                <a:pos x="42" y="2"/>
              </a:cxn>
              <a:cxn ang="0">
                <a:pos x="53" y="0"/>
              </a:cxn>
              <a:cxn ang="0">
                <a:pos x="63" y="0"/>
              </a:cxn>
              <a:cxn ang="0">
                <a:pos x="71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1" y="36"/>
              </a:cxn>
              <a:cxn ang="0">
                <a:pos x="68" y="30"/>
              </a:cxn>
              <a:cxn ang="0">
                <a:pos x="63" y="25"/>
              </a:cxn>
              <a:cxn ang="0">
                <a:pos x="57" y="22"/>
              </a:cxn>
              <a:cxn ang="0">
                <a:pos x="50" y="22"/>
              </a:cxn>
              <a:cxn ang="0">
                <a:pos x="37" y="23"/>
              </a:cxn>
              <a:cxn ang="0">
                <a:pos x="27" y="32"/>
              </a:cxn>
              <a:cxn ang="0">
                <a:pos x="21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4" y="14"/>
                </a:lnTo>
                <a:lnTo>
                  <a:pt x="32" y="7"/>
                </a:lnTo>
                <a:lnTo>
                  <a:pt x="42" y="2"/>
                </a:lnTo>
                <a:lnTo>
                  <a:pt x="53" y="0"/>
                </a:lnTo>
                <a:lnTo>
                  <a:pt x="63" y="0"/>
                </a:lnTo>
                <a:lnTo>
                  <a:pt x="71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1" y="36"/>
                </a:lnTo>
                <a:lnTo>
                  <a:pt x="68" y="30"/>
                </a:lnTo>
                <a:lnTo>
                  <a:pt x="63" y="25"/>
                </a:lnTo>
                <a:lnTo>
                  <a:pt x="57" y="22"/>
                </a:lnTo>
                <a:lnTo>
                  <a:pt x="50" y="22"/>
                </a:lnTo>
                <a:lnTo>
                  <a:pt x="37" y="23"/>
                </a:lnTo>
                <a:lnTo>
                  <a:pt x="27" y="32"/>
                </a:lnTo>
                <a:lnTo>
                  <a:pt x="21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4" name="Freeform 2316"/>
          <p:cNvSpPr>
            <a:spLocks noEditPoints="1"/>
          </p:cNvSpPr>
          <p:nvPr/>
        </p:nvSpPr>
        <p:spPr bwMode="auto">
          <a:xfrm>
            <a:off x="15341600" y="31703963"/>
            <a:ext cx="157163" cy="312738"/>
          </a:xfrm>
          <a:custGeom>
            <a:avLst/>
            <a:gdLst/>
            <a:ahLst/>
            <a:cxnLst>
              <a:cxn ang="0">
                <a:pos x="18" y="194"/>
              </a:cxn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6" y="60"/>
              </a:cxn>
              <a:cxn ang="0">
                <a:pos x="32" y="55"/>
              </a:cxn>
              <a:cxn ang="0">
                <a:pos x="42" y="50"/>
              </a:cxn>
              <a:cxn ang="0">
                <a:pos x="50" y="50"/>
              </a:cxn>
              <a:cxn ang="0">
                <a:pos x="63" y="52"/>
              </a:cxn>
              <a:cxn ang="0">
                <a:pos x="75" y="59"/>
              </a:cxn>
              <a:cxn ang="0">
                <a:pos x="86" y="68"/>
              </a:cxn>
              <a:cxn ang="0">
                <a:pos x="93" y="83"/>
              </a:cxn>
              <a:cxn ang="0">
                <a:pos x="99" y="101"/>
              </a:cxn>
              <a:cxn ang="0">
                <a:pos x="99" y="122"/>
              </a:cxn>
              <a:cxn ang="0">
                <a:pos x="99" y="140"/>
              </a:cxn>
              <a:cxn ang="0">
                <a:pos x="91" y="168"/>
              </a:cxn>
              <a:cxn ang="0">
                <a:pos x="84" y="178"/>
              </a:cxn>
              <a:cxn ang="0">
                <a:pos x="76" y="188"/>
              </a:cxn>
              <a:cxn ang="0">
                <a:pos x="60" y="197"/>
              </a:cxn>
              <a:cxn ang="0">
                <a:pos x="50" y="197"/>
              </a:cxn>
              <a:cxn ang="0">
                <a:pos x="40" y="197"/>
              </a:cxn>
              <a:cxn ang="0">
                <a:pos x="31" y="192"/>
              </a:cxn>
              <a:cxn ang="0">
                <a:pos x="24" y="186"/>
              </a:cxn>
              <a:cxn ang="0">
                <a:pos x="18" y="178"/>
              </a:cxn>
              <a:cxn ang="0">
                <a:pos x="18" y="194"/>
              </a:cxn>
              <a:cxn ang="0">
                <a:pos x="18" y="122"/>
              </a:cxn>
              <a:cxn ang="0">
                <a:pos x="18" y="144"/>
              </a:cxn>
              <a:cxn ang="0">
                <a:pos x="21" y="157"/>
              </a:cxn>
              <a:cxn ang="0">
                <a:pos x="26" y="166"/>
              </a:cxn>
              <a:cxn ang="0">
                <a:pos x="32" y="173"/>
              </a:cxn>
              <a:cxn ang="0">
                <a:pos x="40" y="178"/>
              </a:cxn>
              <a:cxn ang="0">
                <a:pos x="49" y="178"/>
              </a:cxn>
              <a:cxn ang="0">
                <a:pos x="60" y="176"/>
              </a:cxn>
              <a:cxn ang="0">
                <a:pos x="70" y="165"/>
              </a:cxn>
              <a:cxn ang="0">
                <a:pos x="78" y="148"/>
              </a:cxn>
              <a:cxn ang="0">
                <a:pos x="80" y="124"/>
              </a:cxn>
              <a:cxn ang="0">
                <a:pos x="78" y="98"/>
              </a:cxn>
              <a:cxn ang="0">
                <a:pos x="71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7" y="83"/>
              </a:cxn>
              <a:cxn ang="0">
                <a:pos x="19" y="99"/>
              </a:cxn>
              <a:cxn ang="0">
                <a:pos x="18" y="122"/>
              </a:cxn>
            </a:cxnLst>
            <a:rect l="0" t="0" r="r" b="b"/>
            <a:pathLst>
              <a:path w="99" h="197">
                <a:moveTo>
                  <a:pt x="18" y="194"/>
                </a:moveTo>
                <a:lnTo>
                  <a:pt x="0" y="194"/>
                </a:ln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6" y="60"/>
                </a:lnTo>
                <a:lnTo>
                  <a:pt x="32" y="55"/>
                </a:lnTo>
                <a:lnTo>
                  <a:pt x="42" y="50"/>
                </a:lnTo>
                <a:lnTo>
                  <a:pt x="50" y="50"/>
                </a:lnTo>
                <a:lnTo>
                  <a:pt x="63" y="52"/>
                </a:lnTo>
                <a:lnTo>
                  <a:pt x="75" y="59"/>
                </a:lnTo>
                <a:lnTo>
                  <a:pt x="86" y="68"/>
                </a:lnTo>
                <a:lnTo>
                  <a:pt x="93" y="83"/>
                </a:lnTo>
                <a:lnTo>
                  <a:pt x="99" y="101"/>
                </a:lnTo>
                <a:lnTo>
                  <a:pt x="99" y="122"/>
                </a:lnTo>
                <a:lnTo>
                  <a:pt x="99" y="140"/>
                </a:lnTo>
                <a:lnTo>
                  <a:pt x="91" y="168"/>
                </a:lnTo>
                <a:lnTo>
                  <a:pt x="84" y="178"/>
                </a:lnTo>
                <a:lnTo>
                  <a:pt x="76" y="188"/>
                </a:lnTo>
                <a:lnTo>
                  <a:pt x="60" y="197"/>
                </a:lnTo>
                <a:lnTo>
                  <a:pt x="50" y="197"/>
                </a:lnTo>
                <a:lnTo>
                  <a:pt x="40" y="197"/>
                </a:lnTo>
                <a:lnTo>
                  <a:pt x="31" y="192"/>
                </a:lnTo>
                <a:lnTo>
                  <a:pt x="24" y="186"/>
                </a:lnTo>
                <a:lnTo>
                  <a:pt x="18" y="178"/>
                </a:lnTo>
                <a:lnTo>
                  <a:pt x="18" y="194"/>
                </a:lnTo>
                <a:close/>
                <a:moveTo>
                  <a:pt x="18" y="122"/>
                </a:moveTo>
                <a:lnTo>
                  <a:pt x="18" y="144"/>
                </a:lnTo>
                <a:lnTo>
                  <a:pt x="21" y="157"/>
                </a:lnTo>
                <a:lnTo>
                  <a:pt x="26" y="166"/>
                </a:lnTo>
                <a:lnTo>
                  <a:pt x="32" y="173"/>
                </a:lnTo>
                <a:lnTo>
                  <a:pt x="40" y="178"/>
                </a:lnTo>
                <a:lnTo>
                  <a:pt x="49" y="178"/>
                </a:lnTo>
                <a:lnTo>
                  <a:pt x="60" y="176"/>
                </a:lnTo>
                <a:lnTo>
                  <a:pt x="70" y="165"/>
                </a:lnTo>
                <a:lnTo>
                  <a:pt x="78" y="148"/>
                </a:lnTo>
                <a:lnTo>
                  <a:pt x="80" y="124"/>
                </a:lnTo>
                <a:lnTo>
                  <a:pt x="78" y="98"/>
                </a:lnTo>
                <a:lnTo>
                  <a:pt x="71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7" y="83"/>
                </a:lnTo>
                <a:lnTo>
                  <a:pt x="19" y="99"/>
                </a:lnTo>
                <a:lnTo>
                  <a:pt x="18" y="12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5" name="Freeform 2317"/>
          <p:cNvSpPr>
            <a:spLocks noEditPoints="1"/>
          </p:cNvSpPr>
          <p:nvPr/>
        </p:nvSpPr>
        <p:spPr bwMode="auto">
          <a:xfrm>
            <a:off x="15527338" y="31783338"/>
            <a:ext cx="168275" cy="233363"/>
          </a:xfrm>
          <a:custGeom>
            <a:avLst/>
            <a:gdLst/>
            <a:ahLst/>
            <a:cxnLst>
              <a:cxn ang="0">
                <a:pos x="87" y="100"/>
              </a:cxn>
              <a:cxn ang="0">
                <a:pos x="106" y="102"/>
              </a:cxn>
              <a:cxn ang="0">
                <a:pos x="100" y="123"/>
              </a:cxn>
              <a:cxn ang="0">
                <a:pos x="88" y="136"/>
              </a:cxn>
              <a:cxn ang="0">
                <a:pos x="73" y="146"/>
              </a:cxn>
              <a:cxn ang="0">
                <a:pos x="56" y="147"/>
              </a:cxn>
              <a:cxn ang="0">
                <a:pos x="42" y="147"/>
              </a:cxn>
              <a:cxn ang="0">
                <a:pos x="23" y="138"/>
              </a:cxn>
              <a:cxn ang="0">
                <a:pos x="15" y="129"/>
              </a:cxn>
              <a:cxn ang="0">
                <a:pos x="8" y="120"/>
              </a:cxn>
              <a:cxn ang="0">
                <a:pos x="0" y="92"/>
              </a:cxn>
              <a:cxn ang="0">
                <a:pos x="0" y="76"/>
              </a:cxn>
              <a:cxn ang="0">
                <a:pos x="0" y="58"/>
              </a:cxn>
              <a:cxn ang="0">
                <a:pos x="8" y="30"/>
              </a:cxn>
              <a:cxn ang="0">
                <a:pos x="15" y="20"/>
              </a:cxn>
              <a:cxn ang="0">
                <a:pos x="23" y="10"/>
              </a:cxn>
              <a:cxn ang="0">
                <a:pos x="42" y="0"/>
              </a:cxn>
              <a:cxn ang="0">
                <a:pos x="54" y="0"/>
              </a:cxn>
              <a:cxn ang="0">
                <a:pos x="65" y="0"/>
              </a:cxn>
              <a:cxn ang="0">
                <a:pos x="83" y="10"/>
              </a:cxn>
              <a:cxn ang="0">
                <a:pos x="91" y="20"/>
              </a:cxn>
              <a:cxn ang="0">
                <a:pos x="98" y="30"/>
              </a:cxn>
              <a:cxn ang="0">
                <a:pos x="106" y="56"/>
              </a:cxn>
              <a:cxn ang="0">
                <a:pos x="106" y="74"/>
              </a:cxn>
              <a:cxn ang="0">
                <a:pos x="106" y="80"/>
              </a:cxn>
              <a:cxn ang="0">
                <a:pos x="20" y="80"/>
              </a:cxn>
              <a:cxn ang="0">
                <a:pos x="23" y="102"/>
              </a:cxn>
              <a:cxn ang="0">
                <a:pos x="31" y="116"/>
              </a:cxn>
              <a:cxn ang="0">
                <a:pos x="42" y="126"/>
              </a:cxn>
              <a:cxn ang="0">
                <a:pos x="56" y="128"/>
              </a:cxn>
              <a:cxn ang="0">
                <a:pos x="65" y="128"/>
              </a:cxn>
              <a:cxn ang="0">
                <a:pos x="82" y="113"/>
              </a:cxn>
              <a:cxn ang="0">
                <a:pos x="87" y="100"/>
              </a:cxn>
              <a:cxn ang="0">
                <a:pos x="21" y="61"/>
              </a:cxn>
              <a:cxn ang="0">
                <a:pos x="87" y="61"/>
              </a:cxn>
              <a:cxn ang="0">
                <a:pos x="83" y="45"/>
              </a:cxn>
              <a:cxn ang="0">
                <a:pos x="78" y="33"/>
              </a:cxn>
              <a:cxn ang="0">
                <a:pos x="69" y="22"/>
              </a:cxn>
              <a:cxn ang="0">
                <a:pos x="54" y="20"/>
              </a:cxn>
              <a:cxn ang="0">
                <a:pos x="42" y="22"/>
              </a:cxn>
              <a:cxn ang="0">
                <a:pos x="31" y="32"/>
              </a:cxn>
              <a:cxn ang="0">
                <a:pos x="25" y="43"/>
              </a:cxn>
              <a:cxn ang="0">
                <a:pos x="21" y="61"/>
              </a:cxn>
            </a:cxnLst>
            <a:rect l="0" t="0" r="r" b="b"/>
            <a:pathLst>
              <a:path w="106" h="147">
                <a:moveTo>
                  <a:pt x="87" y="100"/>
                </a:moveTo>
                <a:lnTo>
                  <a:pt x="106" y="102"/>
                </a:lnTo>
                <a:lnTo>
                  <a:pt x="100" y="123"/>
                </a:lnTo>
                <a:lnTo>
                  <a:pt x="88" y="136"/>
                </a:lnTo>
                <a:lnTo>
                  <a:pt x="73" y="146"/>
                </a:lnTo>
                <a:lnTo>
                  <a:pt x="56" y="147"/>
                </a:lnTo>
                <a:lnTo>
                  <a:pt x="42" y="147"/>
                </a:lnTo>
                <a:lnTo>
                  <a:pt x="23" y="138"/>
                </a:lnTo>
                <a:lnTo>
                  <a:pt x="15" y="129"/>
                </a:lnTo>
                <a:lnTo>
                  <a:pt x="8" y="120"/>
                </a:lnTo>
                <a:lnTo>
                  <a:pt x="0" y="92"/>
                </a:lnTo>
                <a:lnTo>
                  <a:pt x="0" y="76"/>
                </a:lnTo>
                <a:lnTo>
                  <a:pt x="0" y="58"/>
                </a:lnTo>
                <a:lnTo>
                  <a:pt x="8" y="30"/>
                </a:lnTo>
                <a:lnTo>
                  <a:pt x="15" y="20"/>
                </a:lnTo>
                <a:lnTo>
                  <a:pt x="23" y="10"/>
                </a:lnTo>
                <a:lnTo>
                  <a:pt x="42" y="0"/>
                </a:lnTo>
                <a:lnTo>
                  <a:pt x="54" y="0"/>
                </a:lnTo>
                <a:lnTo>
                  <a:pt x="65" y="0"/>
                </a:lnTo>
                <a:lnTo>
                  <a:pt x="83" y="10"/>
                </a:lnTo>
                <a:lnTo>
                  <a:pt x="91" y="20"/>
                </a:lnTo>
                <a:lnTo>
                  <a:pt x="98" y="30"/>
                </a:lnTo>
                <a:lnTo>
                  <a:pt x="106" y="56"/>
                </a:lnTo>
                <a:lnTo>
                  <a:pt x="106" y="74"/>
                </a:lnTo>
                <a:lnTo>
                  <a:pt x="106" y="80"/>
                </a:lnTo>
                <a:lnTo>
                  <a:pt x="20" y="80"/>
                </a:lnTo>
                <a:lnTo>
                  <a:pt x="23" y="102"/>
                </a:lnTo>
                <a:lnTo>
                  <a:pt x="31" y="116"/>
                </a:lnTo>
                <a:lnTo>
                  <a:pt x="42" y="126"/>
                </a:lnTo>
                <a:lnTo>
                  <a:pt x="56" y="128"/>
                </a:lnTo>
                <a:lnTo>
                  <a:pt x="65" y="128"/>
                </a:lnTo>
                <a:lnTo>
                  <a:pt x="82" y="113"/>
                </a:lnTo>
                <a:lnTo>
                  <a:pt x="87" y="100"/>
                </a:lnTo>
                <a:close/>
                <a:moveTo>
                  <a:pt x="21" y="61"/>
                </a:moveTo>
                <a:lnTo>
                  <a:pt x="87" y="61"/>
                </a:lnTo>
                <a:lnTo>
                  <a:pt x="83" y="45"/>
                </a:lnTo>
                <a:lnTo>
                  <a:pt x="78" y="33"/>
                </a:lnTo>
                <a:lnTo>
                  <a:pt x="69" y="22"/>
                </a:lnTo>
                <a:lnTo>
                  <a:pt x="54" y="20"/>
                </a:lnTo>
                <a:lnTo>
                  <a:pt x="42" y="22"/>
                </a:lnTo>
                <a:lnTo>
                  <a:pt x="31" y="32"/>
                </a:lnTo>
                <a:lnTo>
                  <a:pt x="25" y="43"/>
                </a:lnTo>
                <a:lnTo>
                  <a:pt x="21" y="6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6" name="Freeform 2318"/>
          <p:cNvSpPr>
            <a:spLocks/>
          </p:cNvSpPr>
          <p:nvPr/>
        </p:nvSpPr>
        <p:spPr bwMode="auto">
          <a:xfrm>
            <a:off x="15735300" y="31703963"/>
            <a:ext cx="149225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19" y="0"/>
              </a:cxn>
              <a:cxn ang="0">
                <a:pos x="19" y="70"/>
              </a:cxn>
              <a:cxn ang="0">
                <a:pos x="27" y="60"/>
              </a:cxn>
              <a:cxn ang="0">
                <a:pos x="36" y="55"/>
              </a:cxn>
              <a:cxn ang="0">
                <a:pos x="44" y="50"/>
              </a:cxn>
              <a:cxn ang="0">
                <a:pos x="55" y="50"/>
              </a:cxn>
              <a:cxn ang="0">
                <a:pos x="71" y="52"/>
              </a:cxn>
              <a:cxn ang="0">
                <a:pos x="83" y="62"/>
              </a:cxn>
              <a:cxn ang="0">
                <a:pos x="93" y="77"/>
              </a:cxn>
              <a:cxn ang="0">
                <a:pos x="94" y="106"/>
              </a:cxn>
              <a:cxn ang="0">
                <a:pos x="94" y="194"/>
              </a:cxn>
              <a:cxn ang="0">
                <a:pos x="75" y="194"/>
              </a:cxn>
              <a:cxn ang="0">
                <a:pos x="75" y="106"/>
              </a:cxn>
              <a:cxn ang="0">
                <a:pos x="73" y="88"/>
              </a:cxn>
              <a:cxn ang="0">
                <a:pos x="68" y="78"/>
              </a:cxn>
              <a:cxn ang="0">
                <a:pos x="62" y="72"/>
              </a:cxn>
              <a:cxn ang="0">
                <a:pos x="50" y="72"/>
              </a:cxn>
              <a:cxn ang="0">
                <a:pos x="39" y="73"/>
              </a:cxn>
              <a:cxn ang="0">
                <a:pos x="29" y="82"/>
              </a:cxn>
              <a:cxn ang="0">
                <a:pos x="21" y="95"/>
              </a:cxn>
              <a:cxn ang="0">
                <a:pos x="19" y="117"/>
              </a:cxn>
              <a:cxn ang="0">
                <a:pos x="19" y="194"/>
              </a:cxn>
              <a:cxn ang="0">
                <a:pos x="0" y="194"/>
              </a:cxn>
            </a:cxnLst>
            <a:rect l="0" t="0" r="r" b="b"/>
            <a:pathLst>
              <a:path w="94" h="194">
                <a:moveTo>
                  <a:pt x="0" y="194"/>
                </a:moveTo>
                <a:lnTo>
                  <a:pt x="0" y="0"/>
                </a:lnTo>
                <a:lnTo>
                  <a:pt x="19" y="0"/>
                </a:lnTo>
                <a:lnTo>
                  <a:pt x="19" y="70"/>
                </a:lnTo>
                <a:lnTo>
                  <a:pt x="27" y="60"/>
                </a:lnTo>
                <a:lnTo>
                  <a:pt x="36" y="55"/>
                </a:lnTo>
                <a:lnTo>
                  <a:pt x="44" y="50"/>
                </a:lnTo>
                <a:lnTo>
                  <a:pt x="55" y="50"/>
                </a:lnTo>
                <a:lnTo>
                  <a:pt x="71" y="52"/>
                </a:lnTo>
                <a:lnTo>
                  <a:pt x="83" y="62"/>
                </a:lnTo>
                <a:lnTo>
                  <a:pt x="93" y="77"/>
                </a:lnTo>
                <a:lnTo>
                  <a:pt x="94" y="106"/>
                </a:lnTo>
                <a:lnTo>
                  <a:pt x="94" y="194"/>
                </a:lnTo>
                <a:lnTo>
                  <a:pt x="75" y="194"/>
                </a:lnTo>
                <a:lnTo>
                  <a:pt x="75" y="106"/>
                </a:lnTo>
                <a:lnTo>
                  <a:pt x="73" y="88"/>
                </a:lnTo>
                <a:lnTo>
                  <a:pt x="68" y="78"/>
                </a:lnTo>
                <a:lnTo>
                  <a:pt x="62" y="72"/>
                </a:lnTo>
                <a:lnTo>
                  <a:pt x="50" y="72"/>
                </a:lnTo>
                <a:lnTo>
                  <a:pt x="39" y="73"/>
                </a:lnTo>
                <a:lnTo>
                  <a:pt x="29" y="82"/>
                </a:lnTo>
                <a:lnTo>
                  <a:pt x="21" y="95"/>
                </a:lnTo>
                <a:lnTo>
                  <a:pt x="19" y="117"/>
                </a:lnTo>
                <a:lnTo>
                  <a:pt x="19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7" name="Freeform 2319"/>
          <p:cNvSpPr>
            <a:spLocks noEditPoints="1"/>
          </p:cNvSpPr>
          <p:nvPr/>
        </p:nvSpPr>
        <p:spPr bwMode="auto">
          <a:xfrm>
            <a:off x="15921038" y="31783338"/>
            <a:ext cx="171450" cy="233363"/>
          </a:xfrm>
          <a:custGeom>
            <a:avLst/>
            <a:gdLst/>
            <a:ahLst/>
            <a:cxnLst>
              <a:cxn ang="0">
                <a:pos x="74" y="136"/>
              </a:cxn>
              <a:cxn ang="0">
                <a:pos x="52" y="147"/>
              </a:cxn>
              <a:cxn ang="0">
                <a:pos x="23" y="146"/>
              </a:cxn>
              <a:cxn ang="0">
                <a:pos x="3" y="125"/>
              </a:cxn>
              <a:cxn ang="0">
                <a:pos x="2" y="95"/>
              </a:cxn>
              <a:cxn ang="0">
                <a:pos x="12" y="77"/>
              </a:cxn>
              <a:cxn ang="0">
                <a:pos x="29" y="66"/>
              </a:cxn>
              <a:cxn ang="0">
                <a:pos x="69" y="59"/>
              </a:cxn>
              <a:cxn ang="0">
                <a:pos x="82" y="49"/>
              </a:cxn>
              <a:cxn ang="0">
                <a:pos x="77" y="28"/>
              </a:cxn>
              <a:cxn ang="0">
                <a:pos x="54" y="20"/>
              </a:cxn>
              <a:cxn ang="0">
                <a:pos x="33" y="27"/>
              </a:cxn>
              <a:cxn ang="0">
                <a:pos x="23" y="48"/>
              </a:cxn>
              <a:cxn ang="0">
                <a:pos x="10" y="23"/>
              </a:cxn>
              <a:cxn ang="0">
                <a:pos x="34" y="2"/>
              </a:cxn>
              <a:cxn ang="0">
                <a:pos x="74" y="2"/>
              </a:cxn>
              <a:cxn ang="0">
                <a:pos x="95" y="15"/>
              </a:cxn>
              <a:cxn ang="0">
                <a:pos x="101" y="36"/>
              </a:cxn>
              <a:cxn ang="0">
                <a:pos x="101" y="85"/>
              </a:cxn>
              <a:cxn ang="0">
                <a:pos x="103" y="128"/>
              </a:cxn>
              <a:cxn ang="0">
                <a:pos x="108" y="144"/>
              </a:cxn>
              <a:cxn ang="0">
                <a:pos x="85" y="138"/>
              </a:cxn>
              <a:cxn ang="0">
                <a:pos x="82" y="74"/>
              </a:cxn>
              <a:cxn ang="0">
                <a:pos x="49" y="82"/>
              </a:cxn>
              <a:cxn ang="0">
                <a:pos x="33" y="89"/>
              </a:cxn>
              <a:cxn ang="0">
                <a:pos x="25" y="95"/>
              </a:cxn>
              <a:cxn ang="0">
                <a:pos x="21" y="107"/>
              </a:cxn>
              <a:cxn ang="0">
                <a:pos x="28" y="123"/>
              </a:cxn>
              <a:cxn ang="0">
                <a:pos x="46" y="129"/>
              </a:cxn>
              <a:cxn ang="0">
                <a:pos x="64" y="123"/>
              </a:cxn>
              <a:cxn ang="0">
                <a:pos x="77" y="110"/>
              </a:cxn>
              <a:cxn ang="0">
                <a:pos x="82" y="82"/>
              </a:cxn>
            </a:cxnLst>
            <a:rect l="0" t="0" r="r" b="b"/>
            <a:pathLst>
              <a:path w="108" h="147">
                <a:moveTo>
                  <a:pt x="83" y="128"/>
                </a:moveTo>
                <a:lnTo>
                  <a:pt x="74" y="136"/>
                </a:lnTo>
                <a:lnTo>
                  <a:pt x="62" y="142"/>
                </a:lnTo>
                <a:lnTo>
                  <a:pt x="52" y="147"/>
                </a:lnTo>
                <a:lnTo>
                  <a:pt x="41" y="147"/>
                </a:lnTo>
                <a:lnTo>
                  <a:pt x="23" y="146"/>
                </a:lnTo>
                <a:lnTo>
                  <a:pt x="12" y="138"/>
                </a:lnTo>
                <a:lnTo>
                  <a:pt x="3" y="125"/>
                </a:lnTo>
                <a:lnTo>
                  <a:pt x="0" y="108"/>
                </a:lnTo>
                <a:lnTo>
                  <a:pt x="2" y="95"/>
                </a:lnTo>
                <a:lnTo>
                  <a:pt x="7" y="85"/>
                </a:lnTo>
                <a:lnTo>
                  <a:pt x="12" y="77"/>
                </a:lnTo>
                <a:lnTo>
                  <a:pt x="20" y="71"/>
                </a:lnTo>
                <a:lnTo>
                  <a:pt x="29" y="66"/>
                </a:lnTo>
                <a:lnTo>
                  <a:pt x="46" y="64"/>
                </a:lnTo>
                <a:lnTo>
                  <a:pt x="69" y="59"/>
                </a:lnTo>
                <a:lnTo>
                  <a:pt x="82" y="54"/>
                </a:lnTo>
                <a:lnTo>
                  <a:pt x="82" y="49"/>
                </a:lnTo>
                <a:lnTo>
                  <a:pt x="80" y="36"/>
                </a:lnTo>
                <a:lnTo>
                  <a:pt x="77" y="28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3" y="27"/>
                </a:lnTo>
                <a:lnTo>
                  <a:pt x="28" y="33"/>
                </a:lnTo>
                <a:lnTo>
                  <a:pt x="23" y="48"/>
                </a:lnTo>
                <a:lnTo>
                  <a:pt x="3" y="45"/>
                </a:lnTo>
                <a:lnTo>
                  <a:pt x="10" y="23"/>
                </a:lnTo>
                <a:lnTo>
                  <a:pt x="21" y="10"/>
                </a:lnTo>
                <a:lnTo>
                  <a:pt x="34" y="2"/>
                </a:lnTo>
                <a:lnTo>
                  <a:pt x="57" y="0"/>
                </a:lnTo>
                <a:lnTo>
                  <a:pt x="74" y="2"/>
                </a:lnTo>
                <a:lnTo>
                  <a:pt x="85" y="7"/>
                </a:lnTo>
                <a:lnTo>
                  <a:pt x="95" y="15"/>
                </a:lnTo>
                <a:lnTo>
                  <a:pt x="98" y="25"/>
                </a:lnTo>
                <a:lnTo>
                  <a:pt x="101" y="36"/>
                </a:lnTo>
                <a:lnTo>
                  <a:pt x="101" y="54"/>
                </a:lnTo>
                <a:lnTo>
                  <a:pt x="101" y="85"/>
                </a:lnTo>
                <a:lnTo>
                  <a:pt x="101" y="115"/>
                </a:lnTo>
                <a:lnTo>
                  <a:pt x="103" y="128"/>
                </a:lnTo>
                <a:lnTo>
                  <a:pt x="105" y="136"/>
                </a:lnTo>
                <a:lnTo>
                  <a:pt x="108" y="144"/>
                </a:lnTo>
                <a:lnTo>
                  <a:pt x="87" y="144"/>
                </a:lnTo>
                <a:lnTo>
                  <a:pt x="85" y="138"/>
                </a:lnTo>
                <a:lnTo>
                  <a:pt x="83" y="128"/>
                </a:lnTo>
                <a:close/>
                <a:moveTo>
                  <a:pt x="82" y="74"/>
                </a:moveTo>
                <a:lnTo>
                  <a:pt x="69" y="79"/>
                </a:lnTo>
                <a:lnTo>
                  <a:pt x="49" y="82"/>
                </a:lnTo>
                <a:lnTo>
                  <a:pt x="38" y="85"/>
                </a:lnTo>
                <a:lnTo>
                  <a:pt x="33" y="89"/>
                </a:lnTo>
                <a:lnTo>
                  <a:pt x="28" y="90"/>
                </a:lnTo>
                <a:lnTo>
                  <a:pt x="25" y="95"/>
                </a:lnTo>
                <a:lnTo>
                  <a:pt x="21" y="100"/>
                </a:lnTo>
                <a:lnTo>
                  <a:pt x="21" y="107"/>
                </a:lnTo>
                <a:lnTo>
                  <a:pt x="23" y="116"/>
                </a:lnTo>
                <a:lnTo>
                  <a:pt x="28" y="123"/>
                </a:lnTo>
                <a:lnTo>
                  <a:pt x="34" y="128"/>
                </a:lnTo>
                <a:lnTo>
                  <a:pt x="46" y="129"/>
                </a:lnTo>
                <a:lnTo>
                  <a:pt x="56" y="128"/>
                </a:lnTo>
                <a:lnTo>
                  <a:pt x="64" y="123"/>
                </a:lnTo>
                <a:lnTo>
                  <a:pt x="72" y="118"/>
                </a:lnTo>
                <a:lnTo>
                  <a:pt x="77" y="110"/>
                </a:lnTo>
                <a:lnTo>
                  <a:pt x="80" y="98"/>
                </a:lnTo>
                <a:lnTo>
                  <a:pt x="82" y="82"/>
                </a:lnTo>
                <a:lnTo>
                  <a:pt x="82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8" name="Freeform 2320"/>
          <p:cNvSpPr>
            <a:spLocks/>
          </p:cNvSpPr>
          <p:nvPr/>
        </p:nvSpPr>
        <p:spPr bwMode="auto">
          <a:xfrm>
            <a:off x="1613058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7" y="4"/>
              </a:cxn>
              <a:cxn ang="0">
                <a:pos x="17" y="23"/>
              </a:cxn>
              <a:cxn ang="0">
                <a:pos x="25" y="14"/>
              </a:cxn>
              <a:cxn ang="0">
                <a:pos x="33" y="7"/>
              </a:cxn>
              <a:cxn ang="0">
                <a:pos x="43" y="2"/>
              </a:cxn>
              <a:cxn ang="0">
                <a:pos x="54" y="0"/>
              </a:cxn>
              <a:cxn ang="0">
                <a:pos x="64" y="0"/>
              </a:cxn>
              <a:cxn ang="0">
                <a:pos x="72" y="4"/>
              </a:cxn>
              <a:cxn ang="0">
                <a:pos x="79" y="9"/>
              </a:cxn>
              <a:cxn ang="0">
                <a:pos x="84" y="14"/>
              </a:cxn>
              <a:cxn ang="0">
                <a:pos x="88" y="20"/>
              </a:cxn>
              <a:cxn ang="0">
                <a:pos x="92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4" y="144"/>
              </a:cxn>
              <a:cxn ang="0">
                <a:pos x="74" y="59"/>
              </a:cxn>
              <a:cxn ang="0">
                <a:pos x="74" y="45"/>
              </a:cxn>
              <a:cxn ang="0">
                <a:pos x="72" y="36"/>
              </a:cxn>
              <a:cxn ang="0">
                <a:pos x="69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20" y="45"/>
              </a:cxn>
              <a:cxn ang="0">
                <a:pos x="20" y="67"/>
              </a:cxn>
              <a:cxn ang="0">
                <a:pos x="20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7" y="4"/>
                </a:lnTo>
                <a:lnTo>
                  <a:pt x="17" y="23"/>
                </a:lnTo>
                <a:lnTo>
                  <a:pt x="25" y="14"/>
                </a:lnTo>
                <a:lnTo>
                  <a:pt x="33" y="7"/>
                </a:lnTo>
                <a:lnTo>
                  <a:pt x="43" y="2"/>
                </a:lnTo>
                <a:lnTo>
                  <a:pt x="54" y="0"/>
                </a:lnTo>
                <a:lnTo>
                  <a:pt x="64" y="0"/>
                </a:lnTo>
                <a:lnTo>
                  <a:pt x="72" y="4"/>
                </a:lnTo>
                <a:lnTo>
                  <a:pt x="79" y="9"/>
                </a:lnTo>
                <a:lnTo>
                  <a:pt x="84" y="14"/>
                </a:lnTo>
                <a:lnTo>
                  <a:pt x="88" y="20"/>
                </a:lnTo>
                <a:lnTo>
                  <a:pt x="92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4" y="144"/>
                </a:lnTo>
                <a:lnTo>
                  <a:pt x="74" y="59"/>
                </a:lnTo>
                <a:lnTo>
                  <a:pt x="74" y="45"/>
                </a:lnTo>
                <a:lnTo>
                  <a:pt x="72" y="36"/>
                </a:lnTo>
                <a:lnTo>
                  <a:pt x="69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20" y="45"/>
                </a:lnTo>
                <a:lnTo>
                  <a:pt x="20" y="67"/>
                </a:lnTo>
                <a:lnTo>
                  <a:pt x="20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89" name="Freeform 2321"/>
          <p:cNvSpPr>
            <a:spLocks noEditPoints="1"/>
          </p:cNvSpPr>
          <p:nvPr/>
        </p:nvSpPr>
        <p:spPr bwMode="auto">
          <a:xfrm>
            <a:off x="16317913" y="31703963"/>
            <a:ext cx="157163" cy="312738"/>
          </a:xfrm>
          <a:custGeom>
            <a:avLst/>
            <a:gdLst/>
            <a:ahLst/>
            <a:cxnLst>
              <a:cxn ang="0">
                <a:pos x="81" y="194"/>
              </a:cxn>
              <a:cxn ang="0">
                <a:pos x="81" y="176"/>
              </a:cxn>
              <a:cxn ang="0">
                <a:pos x="75" y="186"/>
              </a:cxn>
              <a:cxn ang="0">
                <a:pos x="67" y="192"/>
              </a:cxn>
              <a:cxn ang="0">
                <a:pos x="59" y="197"/>
              </a:cxn>
              <a:cxn ang="0">
                <a:pos x="49" y="197"/>
              </a:cxn>
              <a:cxn ang="0">
                <a:pos x="39" y="197"/>
              </a:cxn>
              <a:cxn ang="0">
                <a:pos x="21" y="188"/>
              </a:cxn>
              <a:cxn ang="0">
                <a:pos x="14" y="178"/>
              </a:cxn>
              <a:cxn ang="0">
                <a:pos x="6" y="168"/>
              </a:cxn>
              <a:cxn ang="0">
                <a:pos x="0" y="140"/>
              </a:cxn>
              <a:cxn ang="0">
                <a:pos x="0" y="124"/>
              </a:cxn>
              <a:cxn ang="0">
                <a:pos x="0" y="101"/>
              </a:cxn>
              <a:cxn ang="0">
                <a:pos x="6" y="83"/>
              </a:cxn>
              <a:cxn ang="0">
                <a:pos x="13" y="68"/>
              </a:cxn>
              <a:cxn ang="0">
                <a:pos x="23" y="59"/>
              </a:cxn>
              <a:cxn ang="0">
                <a:pos x="34" y="52"/>
              </a:cxn>
              <a:cxn ang="0">
                <a:pos x="49" y="50"/>
              </a:cxn>
              <a:cxn ang="0">
                <a:pos x="57" y="50"/>
              </a:cxn>
              <a:cxn ang="0">
                <a:pos x="67" y="55"/>
              </a:cxn>
              <a:cxn ang="0">
                <a:pos x="73" y="62"/>
              </a:cxn>
              <a:cxn ang="0">
                <a:pos x="80" y="70"/>
              </a:cxn>
              <a:cxn ang="0">
                <a:pos x="80" y="0"/>
              </a:cxn>
              <a:cxn ang="0">
                <a:pos x="99" y="0"/>
              </a:cxn>
              <a:cxn ang="0">
                <a:pos x="99" y="194"/>
              </a:cxn>
              <a:cxn ang="0">
                <a:pos x="81" y="194"/>
              </a:cxn>
              <a:cxn ang="0">
                <a:pos x="19" y="124"/>
              </a:cxn>
              <a:cxn ang="0">
                <a:pos x="21" y="150"/>
              </a:cxn>
              <a:cxn ang="0">
                <a:pos x="29" y="165"/>
              </a:cxn>
              <a:cxn ang="0">
                <a:pos x="39" y="176"/>
              </a:cxn>
              <a:cxn ang="0">
                <a:pos x="50" y="178"/>
              </a:cxn>
              <a:cxn ang="0">
                <a:pos x="62" y="176"/>
              </a:cxn>
              <a:cxn ang="0">
                <a:pos x="72" y="165"/>
              </a:cxn>
              <a:cxn ang="0">
                <a:pos x="80" y="150"/>
              </a:cxn>
              <a:cxn ang="0">
                <a:pos x="81" y="127"/>
              </a:cxn>
              <a:cxn ang="0">
                <a:pos x="80" y="99"/>
              </a:cxn>
              <a:cxn ang="0">
                <a:pos x="72" y="83"/>
              </a:cxn>
              <a:cxn ang="0">
                <a:pos x="62" y="72"/>
              </a:cxn>
              <a:cxn ang="0">
                <a:pos x="49" y="70"/>
              </a:cxn>
              <a:cxn ang="0">
                <a:pos x="37" y="72"/>
              </a:cxn>
              <a:cxn ang="0">
                <a:pos x="28" y="83"/>
              </a:cxn>
              <a:cxn ang="0">
                <a:pos x="21" y="99"/>
              </a:cxn>
              <a:cxn ang="0">
                <a:pos x="19" y="124"/>
              </a:cxn>
            </a:cxnLst>
            <a:rect l="0" t="0" r="r" b="b"/>
            <a:pathLst>
              <a:path w="99" h="197">
                <a:moveTo>
                  <a:pt x="81" y="194"/>
                </a:moveTo>
                <a:lnTo>
                  <a:pt x="81" y="176"/>
                </a:lnTo>
                <a:lnTo>
                  <a:pt x="75" y="186"/>
                </a:lnTo>
                <a:lnTo>
                  <a:pt x="67" y="192"/>
                </a:lnTo>
                <a:lnTo>
                  <a:pt x="59" y="197"/>
                </a:lnTo>
                <a:lnTo>
                  <a:pt x="49" y="197"/>
                </a:lnTo>
                <a:lnTo>
                  <a:pt x="39" y="197"/>
                </a:lnTo>
                <a:lnTo>
                  <a:pt x="21" y="188"/>
                </a:lnTo>
                <a:lnTo>
                  <a:pt x="14" y="178"/>
                </a:lnTo>
                <a:lnTo>
                  <a:pt x="6" y="168"/>
                </a:lnTo>
                <a:lnTo>
                  <a:pt x="0" y="140"/>
                </a:lnTo>
                <a:lnTo>
                  <a:pt x="0" y="124"/>
                </a:lnTo>
                <a:lnTo>
                  <a:pt x="0" y="101"/>
                </a:lnTo>
                <a:lnTo>
                  <a:pt x="6" y="83"/>
                </a:lnTo>
                <a:lnTo>
                  <a:pt x="13" y="68"/>
                </a:lnTo>
                <a:lnTo>
                  <a:pt x="23" y="59"/>
                </a:lnTo>
                <a:lnTo>
                  <a:pt x="34" y="52"/>
                </a:lnTo>
                <a:lnTo>
                  <a:pt x="49" y="50"/>
                </a:lnTo>
                <a:lnTo>
                  <a:pt x="57" y="50"/>
                </a:lnTo>
                <a:lnTo>
                  <a:pt x="67" y="55"/>
                </a:lnTo>
                <a:lnTo>
                  <a:pt x="73" y="62"/>
                </a:lnTo>
                <a:lnTo>
                  <a:pt x="80" y="70"/>
                </a:lnTo>
                <a:lnTo>
                  <a:pt x="80" y="0"/>
                </a:lnTo>
                <a:lnTo>
                  <a:pt x="99" y="0"/>
                </a:lnTo>
                <a:lnTo>
                  <a:pt x="99" y="194"/>
                </a:lnTo>
                <a:lnTo>
                  <a:pt x="81" y="194"/>
                </a:lnTo>
                <a:close/>
                <a:moveTo>
                  <a:pt x="19" y="124"/>
                </a:moveTo>
                <a:lnTo>
                  <a:pt x="21" y="150"/>
                </a:lnTo>
                <a:lnTo>
                  <a:pt x="29" y="165"/>
                </a:lnTo>
                <a:lnTo>
                  <a:pt x="39" y="176"/>
                </a:lnTo>
                <a:lnTo>
                  <a:pt x="50" y="178"/>
                </a:lnTo>
                <a:lnTo>
                  <a:pt x="62" y="176"/>
                </a:lnTo>
                <a:lnTo>
                  <a:pt x="72" y="165"/>
                </a:lnTo>
                <a:lnTo>
                  <a:pt x="80" y="150"/>
                </a:lnTo>
                <a:lnTo>
                  <a:pt x="81" y="127"/>
                </a:lnTo>
                <a:lnTo>
                  <a:pt x="80" y="99"/>
                </a:lnTo>
                <a:lnTo>
                  <a:pt x="72" y="83"/>
                </a:lnTo>
                <a:lnTo>
                  <a:pt x="62" y="72"/>
                </a:lnTo>
                <a:lnTo>
                  <a:pt x="49" y="70"/>
                </a:lnTo>
                <a:lnTo>
                  <a:pt x="37" y="72"/>
                </a:lnTo>
                <a:lnTo>
                  <a:pt x="28" y="83"/>
                </a:lnTo>
                <a:lnTo>
                  <a:pt x="21" y="99"/>
                </a:lnTo>
                <a:lnTo>
                  <a:pt x="19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0" name="Rectangle 2322"/>
          <p:cNvSpPr>
            <a:spLocks noChangeArrowheads="1"/>
          </p:cNvSpPr>
          <p:nvPr/>
        </p:nvSpPr>
        <p:spPr bwMode="auto">
          <a:xfrm>
            <a:off x="16524288" y="31703963"/>
            <a:ext cx="31750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1" name="Freeform 2323"/>
          <p:cNvSpPr>
            <a:spLocks noEditPoints="1"/>
          </p:cNvSpPr>
          <p:nvPr/>
        </p:nvSpPr>
        <p:spPr bwMode="auto">
          <a:xfrm>
            <a:off x="16602075" y="31703963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2" name="Freeform 2324"/>
          <p:cNvSpPr>
            <a:spLocks/>
          </p:cNvSpPr>
          <p:nvPr/>
        </p:nvSpPr>
        <p:spPr bwMode="auto">
          <a:xfrm>
            <a:off x="16683038" y="31783338"/>
            <a:ext cx="147638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4"/>
              </a:cxn>
              <a:cxn ang="0">
                <a:pos x="16" y="4"/>
              </a:cxn>
              <a:cxn ang="0">
                <a:pos x="16" y="23"/>
              </a:cxn>
              <a:cxn ang="0">
                <a:pos x="24" y="14"/>
              </a:cxn>
              <a:cxn ang="0">
                <a:pos x="33" y="7"/>
              </a:cxn>
              <a:cxn ang="0">
                <a:pos x="42" y="2"/>
              </a:cxn>
              <a:cxn ang="0">
                <a:pos x="54" y="0"/>
              </a:cxn>
              <a:cxn ang="0">
                <a:pos x="62" y="0"/>
              </a:cxn>
              <a:cxn ang="0">
                <a:pos x="70" y="4"/>
              </a:cxn>
              <a:cxn ang="0">
                <a:pos x="78" y="9"/>
              </a:cxn>
              <a:cxn ang="0">
                <a:pos x="83" y="14"/>
              </a:cxn>
              <a:cxn ang="0">
                <a:pos x="88" y="20"/>
              </a:cxn>
              <a:cxn ang="0">
                <a:pos x="91" y="28"/>
              </a:cxn>
              <a:cxn ang="0">
                <a:pos x="93" y="40"/>
              </a:cxn>
              <a:cxn ang="0">
                <a:pos x="93" y="58"/>
              </a:cxn>
              <a:cxn ang="0">
                <a:pos x="93" y="144"/>
              </a:cxn>
              <a:cxn ang="0">
                <a:pos x="73" y="144"/>
              </a:cxn>
              <a:cxn ang="0">
                <a:pos x="73" y="59"/>
              </a:cxn>
              <a:cxn ang="0">
                <a:pos x="73" y="45"/>
              </a:cxn>
              <a:cxn ang="0">
                <a:pos x="70" y="36"/>
              </a:cxn>
              <a:cxn ang="0">
                <a:pos x="68" y="30"/>
              </a:cxn>
              <a:cxn ang="0">
                <a:pos x="62" y="25"/>
              </a:cxn>
              <a:cxn ang="0">
                <a:pos x="57" y="22"/>
              </a:cxn>
              <a:cxn ang="0">
                <a:pos x="49" y="22"/>
              </a:cxn>
              <a:cxn ang="0">
                <a:pos x="36" y="23"/>
              </a:cxn>
              <a:cxn ang="0">
                <a:pos x="28" y="32"/>
              </a:cxn>
              <a:cxn ang="0">
                <a:pos x="19" y="45"/>
              </a:cxn>
              <a:cxn ang="0">
                <a:pos x="19" y="67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93" h="144">
                <a:moveTo>
                  <a:pt x="0" y="144"/>
                </a:moveTo>
                <a:lnTo>
                  <a:pt x="0" y="4"/>
                </a:lnTo>
                <a:lnTo>
                  <a:pt x="16" y="4"/>
                </a:lnTo>
                <a:lnTo>
                  <a:pt x="16" y="23"/>
                </a:lnTo>
                <a:lnTo>
                  <a:pt x="24" y="14"/>
                </a:lnTo>
                <a:lnTo>
                  <a:pt x="33" y="7"/>
                </a:lnTo>
                <a:lnTo>
                  <a:pt x="42" y="2"/>
                </a:lnTo>
                <a:lnTo>
                  <a:pt x="54" y="0"/>
                </a:lnTo>
                <a:lnTo>
                  <a:pt x="62" y="0"/>
                </a:lnTo>
                <a:lnTo>
                  <a:pt x="70" y="4"/>
                </a:lnTo>
                <a:lnTo>
                  <a:pt x="78" y="9"/>
                </a:lnTo>
                <a:lnTo>
                  <a:pt x="83" y="14"/>
                </a:lnTo>
                <a:lnTo>
                  <a:pt x="88" y="20"/>
                </a:lnTo>
                <a:lnTo>
                  <a:pt x="91" y="28"/>
                </a:lnTo>
                <a:lnTo>
                  <a:pt x="93" y="40"/>
                </a:lnTo>
                <a:lnTo>
                  <a:pt x="93" y="58"/>
                </a:lnTo>
                <a:lnTo>
                  <a:pt x="93" y="144"/>
                </a:lnTo>
                <a:lnTo>
                  <a:pt x="73" y="144"/>
                </a:lnTo>
                <a:lnTo>
                  <a:pt x="73" y="59"/>
                </a:lnTo>
                <a:lnTo>
                  <a:pt x="73" y="45"/>
                </a:lnTo>
                <a:lnTo>
                  <a:pt x="70" y="36"/>
                </a:lnTo>
                <a:lnTo>
                  <a:pt x="68" y="30"/>
                </a:lnTo>
                <a:lnTo>
                  <a:pt x="62" y="25"/>
                </a:lnTo>
                <a:lnTo>
                  <a:pt x="57" y="22"/>
                </a:lnTo>
                <a:lnTo>
                  <a:pt x="49" y="22"/>
                </a:lnTo>
                <a:lnTo>
                  <a:pt x="36" y="23"/>
                </a:lnTo>
                <a:lnTo>
                  <a:pt x="28" y="32"/>
                </a:lnTo>
                <a:lnTo>
                  <a:pt x="19" y="45"/>
                </a:lnTo>
                <a:lnTo>
                  <a:pt x="19" y="67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3" name="Freeform 2325"/>
          <p:cNvSpPr>
            <a:spLocks noEditPoints="1"/>
          </p:cNvSpPr>
          <p:nvPr/>
        </p:nvSpPr>
        <p:spPr bwMode="auto">
          <a:xfrm>
            <a:off x="16867188" y="31783338"/>
            <a:ext cx="160338" cy="319088"/>
          </a:xfrm>
          <a:custGeom>
            <a:avLst/>
            <a:gdLst/>
            <a:ahLst/>
            <a:cxnLst>
              <a:cxn ang="0">
                <a:pos x="3" y="156"/>
              </a:cxn>
              <a:cxn ang="0">
                <a:pos x="23" y="160"/>
              </a:cxn>
              <a:cxn ang="0">
                <a:pos x="26" y="170"/>
              </a:cxn>
              <a:cxn ang="0">
                <a:pos x="31" y="177"/>
              </a:cxn>
              <a:cxn ang="0">
                <a:pos x="39" y="182"/>
              </a:cxn>
              <a:cxn ang="0">
                <a:pos x="49" y="182"/>
              </a:cxn>
              <a:cxn ang="0">
                <a:pos x="62" y="182"/>
              </a:cxn>
              <a:cxn ang="0">
                <a:pos x="70" y="175"/>
              </a:cxn>
              <a:cxn ang="0">
                <a:pos x="76" y="169"/>
              </a:cxn>
              <a:cxn ang="0">
                <a:pos x="80" y="157"/>
              </a:cxn>
              <a:cxn ang="0">
                <a:pos x="81" y="147"/>
              </a:cxn>
              <a:cxn ang="0">
                <a:pos x="81" y="126"/>
              </a:cxn>
              <a:cxn ang="0">
                <a:pos x="75" y="134"/>
              </a:cxn>
              <a:cxn ang="0">
                <a:pos x="68" y="139"/>
              </a:cxn>
              <a:cxn ang="0">
                <a:pos x="60" y="144"/>
              </a:cxn>
              <a:cxn ang="0">
                <a:pos x="50" y="144"/>
              </a:cxn>
              <a:cxn ang="0">
                <a:pos x="41" y="144"/>
              </a:cxn>
              <a:cxn ang="0">
                <a:pos x="23" y="136"/>
              </a:cxn>
              <a:cxn ang="0">
                <a:pos x="16" y="128"/>
              </a:cxn>
              <a:cxn ang="0">
                <a:pos x="8" y="116"/>
              </a:cxn>
              <a:cxn ang="0">
                <a:pos x="0" y="89"/>
              </a:cxn>
              <a:cxn ang="0">
                <a:pos x="0" y="72"/>
              </a:cxn>
              <a:cxn ang="0">
                <a:pos x="1" y="51"/>
              </a:cxn>
              <a:cxn ang="0">
                <a:pos x="6" y="33"/>
              </a:cxn>
              <a:cxn ang="0">
                <a:pos x="14" y="18"/>
              </a:cxn>
              <a:cxn ang="0">
                <a:pos x="24" y="9"/>
              </a:cxn>
              <a:cxn ang="0">
                <a:pos x="37" y="2"/>
              </a:cxn>
              <a:cxn ang="0">
                <a:pos x="50" y="0"/>
              </a:cxn>
              <a:cxn ang="0">
                <a:pos x="60" y="0"/>
              </a:cxn>
              <a:cxn ang="0">
                <a:pos x="68" y="5"/>
              </a:cxn>
              <a:cxn ang="0">
                <a:pos x="76" y="12"/>
              </a:cxn>
              <a:cxn ang="0">
                <a:pos x="83" y="20"/>
              </a:cxn>
              <a:cxn ang="0">
                <a:pos x="83" y="4"/>
              </a:cxn>
              <a:cxn ang="0">
                <a:pos x="101" y="4"/>
              </a:cxn>
              <a:cxn ang="0">
                <a:pos x="101" y="126"/>
              </a:cxn>
              <a:cxn ang="0">
                <a:pos x="101" y="156"/>
              </a:cxn>
              <a:cxn ang="0">
                <a:pos x="96" y="172"/>
              </a:cxn>
              <a:cxn ang="0">
                <a:pos x="90" y="185"/>
              </a:cxn>
              <a:cxn ang="0">
                <a:pos x="80" y="193"/>
              </a:cxn>
              <a:cxn ang="0">
                <a:pos x="67" y="201"/>
              </a:cxn>
              <a:cxn ang="0">
                <a:pos x="50" y="201"/>
              </a:cxn>
              <a:cxn ang="0">
                <a:pos x="29" y="200"/>
              </a:cxn>
              <a:cxn ang="0">
                <a:pos x="16" y="190"/>
              </a:cxn>
              <a:cxn ang="0">
                <a:pos x="5" y="177"/>
              </a:cxn>
              <a:cxn ang="0">
                <a:pos x="3" y="156"/>
              </a:cxn>
              <a:cxn ang="0">
                <a:pos x="19" y="72"/>
              </a:cxn>
              <a:cxn ang="0">
                <a:pos x="21" y="97"/>
              </a:cxn>
              <a:cxn ang="0">
                <a:pos x="29" y="111"/>
              </a:cxn>
              <a:cxn ang="0">
                <a:pos x="39" y="123"/>
              </a:cxn>
              <a:cxn ang="0">
                <a:pos x="52" y="125"/>
              </a:cxn>
              <a:cxn ang="0">
                <a:pos x="65" y="123"/>
              </a:cxn>
              <a:cxn ang="0">
                <a:pos x="75" y="113"/>
              </a:cxn>
              <a:cxn ang="0">
                <a:pos x="81" y="97"/>
              </a:cxn>
              <a:cxn ang="0">
                <a:pos x="83" y="72"/>
              </a:cxn>
              <a:cxn ang="0">
                <a:pos x="81" y="48"/>
              </a:cxn>
              <a:cxn ang="0">
                <a:pos x="73" y="33"/>
              </a:cxn>
              <a:cxn ang="0">
                <a:pos x="63" y="22"/>
              </a:cxn>
              <a:cxn ang="0">
                <a:pos x="50" y="20"/>
              </a:cxn>
              <a:cxn ang="0">
                <a:pos x="39" y="22"/>
              </a:cxn>
              <a:cxn ang="0">
                <a:pos x="29" y="33"/>
              </a:cxn>
              <a:cxn ang="0">
                <a:pos x="21" y="48"/>
              </a:cxn>
              <a:cxn ang="0">
                <a:pos x="19" y="72"/>
              </a:cxn>
            </a:cxnLst>
            <a:rect l="0" t="0" r="r" b="b"/>
            <a:pathLst>
              <a:path w="101" h="201">
                <a:moveTo>
                  <a:pt x="3" y="156"/>
                </a:moveTo>
                <a:lnTo>
                  <a:pt x="23" y="160"/>
                </a:lnTo>
                <a:lnTo>
                  <a:pt x="26" y="170"/>
                </a:lnTo>
                <a:lnTo>
                  <a:pt x="31" y="177"/>
                </a:lnTo>
                <a:lnTo>
                  <a:pt x="39" y="182"/>
                </a:lnTo>
                <a:lnTo>
                  <a:pt x="49" y="182"/>
                </a:lnTo>
                <a:lnTo>
                  <a:pt x="62" y="182"/>
                </a:lnTo>
                <a:lnTo>
                  <a:pt x="70" y="175"/>
                </a:lnTo>
                <a:lnTo>
                  <a:pt x="76" y="169"/>
                </a:lnTo>
                <a:lnTo>
                  <a:pt x="80" y="157"/>
                </a:lnTo>
                <a:lnTo>
                  <a:pt x="81" y="147"/>
                </a:lnTo>
                <a:lnTo>
                  <a:pt x="81" y="126"/>
                </a:lnTo>
                <a:lnTo>
                  <a:pt x="75" y="134"/>
                </a:lnTo>
                <a:lnTo>
                  <a:pt x="68" y="139"/>
                </a:lnTo>
                <a:lnTo>
                  <a:pt x="60" y="144"/>
                </a:lnTo>
                <a:lnTo>
                  <a:pt x="50" y="144"/>
                </a:lnTo>
                <a:lnTo>
                  <a:pt x="41" y="144"/>
                </a:lnTo>
                <a:lnTo>
                  <a:pt x="23" y="136"/>
                </a:lnTo>
                <a:lnTo>
                  <a:pt x="16" y="128"/>
                </a:lnTo>
                <a:lnTo>
                  <a:pt x="8" y="116"/>
                </a:lnTo>
                <a:lnTo>
                  <a:pt x="0" y="89"/>
                </a:lnTo>
                <a:lnTo>
                  <a:pt x="0" y="72"/>
                </a:lnTo>
                <a:lnTo>
                  <a:pt x="1" y="51"/>
                </a:lnTo>
                <a:lnTo>
                  <a:pt x="6" y="33"/>
                </a:lnTo>
                <a:lnTo>
                  <a:pt x="14" y="18"/>
                </a:lnTo>
                <a:lnTo>
                  <a:pt x="24" y="9"/>
                </a:lnTo>
                <a:lnTo>
                  <a:pt x="37" y="2"/>
                </a:lnTo>
                <a:lnTo>
                  <a:pt x="50" y="0"/>
                </a:lnTo>
                <a:lnTo>
                  <a:pt x="60" y="0"/>
                </a:lnTo>
                <a:lnTo>
                  <a:pt x="68" y="5"/>
                </a:lnTo>
                <a:lnTo>
                  <a:pt x="76" y="12"/>
                </a:lnTo>
                <a:lnTo>
                  <a:pt x="83" y="20"/>
                </a:lnTo>
                <a:lnTo>
                  <a:pt x="83" y="4"/>
                </a:lnTo>
                <a:lnTo>
                  <a:pt x="101" y="4"/>
                </a:lnTo>
                <a:lnTo>
                  <a:pt x="101" y="126"/>
                </a:lnTo>
                <a:lnTo>
                  <a:pt x="101" y="156"/>
                </a:lnTo>
                <a:lnTo>
                  <a:pt x="96" y="172"/>
                </a:lnTo>
                <a:lnTo>
                  <a:pt x="90" y="185"/>
                </a:lnTo>
                <a:lnTo>
                  <a:pt x="80" y="193"/>
                </a:lnTo>
                <a:lnTo>
                  <a:pt x="67" y="201"/>
                </a:lnTo>
                <a:lnTo>
                  <a:pt x="50" y="201"/>
                </a:lnTo>
                <a:lnTo>
                  <a:pt x="29" y="200"/>
                </a:lnTo>
                <a:lnTo>
                  <a:pt x="16" y="190"/>
                </a:lnTo>
                <a:lnTo>
                  <a:pt x="5" y="177"/>
                </a:lnTo>
                <a:lnTo>
                  <a:pt x="3" y="156"/>
                </a:lnTo>
                <a:close/>
                <a:moveTo>
                  <a:pt x="19" y="72"/>
                </a:moveTo>
                <a:lnTo>
                  <a:pt x="21" y="97"/>
                </a:lnTo>
                <a:lnTo>
                  <a:pt x="29" y="111"/>
                </a:lnTo>
                <a:lnTo>
                  <a:pt x="39" y="123"/>
                </a:lnTo>
                <a:lnTo>
                  <a:pt x="52" y="125"/>
                </a:lnTo>
                <a:lnTo>
                  <a:pt x="65" y="123"/>
                </a:lnTo>
                <a:lnTo>
                  <a:pt x="75" y="113"/>
                </a:lnTo>
                <a:lnTo>
                  <a:pt x="81" y="97"/>
                </a:lnTo>
                <a:lnTo>
                  <a:pt x="83" y="72"/>
                </a:lnTo>
                <a:lnTo>
                  <a:pt x="81" y="48"/>
                </a:lnTo>
                <a:lnTo>
                  <a:pt x="73" y="33"/>
                </a:lnTo>
                <a:lnTo>
                  <a:pt x="63" y="22"/>
                </a:lnTo>
                <a:lnTo>
                  <a:pt x="50" y="20"/>
                </a:lnTo>
                <a:lnTo>
                  <a:pt x="39" y="22"/>
                </a:lnTo>
                <a:lnTo>
                  <a:pt x="29" y="33"/>
                </a:lnTo>
                <a:lnTo>
                  <a:pt x="21" y="48"/>
                </a:lnTo>
                <a:lnTo>
                  <a:pt x="19" y="7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4" name="Line 2326"/>
          <p:cNvSpPr>
            <a:spLocks noChangeShapeType="1"/>
          </p:cNvSpPr>
          <p:nvPr/>
        </p:nvSpPr>
        <p:spPr bwMode="auto">
          <a:xfrm>
            <a:off x="13825538" y="29573538"/>
            <a:ext cx="615950" cy="146050"/>
          </a:xfrm>
          <a:prstGeom prst="line">
            <a:avLst/>
          </a:prstGeom>
          <a:noFill/>
          <a:ln w="3175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5" name="Freeform 2327"/>
          <p:cNvSpPr>
            <a:spLocks/>
          </p:cNvSpPr>
          <p:nvPr/>
        </p:nvSpPr>
        <p:spPr bwMode="auto">
          <a:xfrm>
            <a:off x="14555788" y="29564013"/>
            <a:ext cx="241300" cy="307975"/>
          </a:xfrm>
          <a:custGeom>
            <a:avLst/>
            <a:gdLst/>
            <a:ahLst/>
            <a:cxnLst>
              <a:cxn ang="0">
                <a:pos x="0" y="194"/>
              </a:cxn>
              <a:cxn ang="0">
                <a:pos x="0" y="0"/>
              </a:cxn>
              <a:cxn ang="0">
                <a:pos x="31" y="0"/>
              </a:cxn>
              <a:cxn ang="0">
                <a:pos x="69" y="137"/>
              </a:cxn>
              <a:cxn ang="0">
                <a:pos x="77" y="166"/>
              </a:cxn>
              <a:cxn ang="0">
                <a:pos x="80" y="153"/>
              </a:cxn>
              <a:cxn ang="0">
                <a:pos x="85" y="135"/>
              </a:cxn>
              <a:cxn ang="0">
                <a:pos x="124" y="0"/>
              </a:cxn>
              <a:cxn ang="0">
                <a:pos x="152" y="0"/>
              </a:cxn>
              <a:cxn ang="0">
                <a:pos x="152" y="194"/>
              </a:cxn>
              <a:cxn ang="0">
                <a:pos x="132" y="194"/>
              </a:cxn>
              <a:cxn ang="0">
                <a:pos x="132" y="31"/>
              </a:cxn>
              <a:cxn ang="0">
                <a:pos x="85" y="194"/>
              </a:cxn>
              <a:cxn ang="0">
                <a:pos x="65" y="194"/>
              </a:cxn>
              <a:cxn ang="0">
                <a:pos x="20" y="28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152" h="194">
                <a:moveTo>
                  <a:pt x="0" y="194"/>
                </a:moveTo>
                <a:lnTo>
                  <a:pt x="0" y="0"/>
                </a:lnTo>
                <a:lnTo>
                  <a:pt x="31" y="0"/>
                </a:lnTo>
                <a:lnTo>
                  <a:pt x="69" y="137"/>
                </a:lnTo>
                <a:lnTo>
                  <a:pt x="77" y="166"/>
                </a:lnTo>
                <a:lnTo>
                  <a:pt x="80" y="153"/>
                </a:lnTo>
                <a:lnTo>
                  <a:pt x="85" y="135"/>
                </a:lnTo>
                <a:lnTo>
                  <a:pt x="124" y="0"/>
                </a:lnTo>
                <a:lnTo>
                  <a:pt x="152" y="0"/>
                </a:lnTo>
                <a:lnTo>
                  <a:pt x="152" y="194"/>
                </a:lnTo>
                <a:lnTo>
                  <a:pt x="132" y="194"/>
                </a:lnTo>
                <a:lnTo>
                  <a:pt x="132" y="31"/>
                </a:lnTo>
                <a:lnTo>
                  <a:pt x="85" y="194"/>
                </a:lnTo>
                <a:lnTo>
                  <a:pt x="65" y="194"/>
                </a:lnTo>
                <a:lnTo>
                  <a:pt x="20" y="28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6" name="Freeform 2328"/>
          <p:cNvSpPr>
            <a:spLocks noEditPoints="1"/>
          </p:cNvSpPr>
          <p:nvPr/>
        </p:nvSpPr>
        <p:spPr bwMode="auto">
          <a:xfrm>
            <a:off x="14835188" y="29543375"/>
            <a:ext cx="168275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5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3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6" y="207"/>
              </a:cxn>
              <a:cxn ang="0">
                <a:pos x="84" y="199"/>
              </a:cxn>
              <a:cxn ang="0">
                <a:pos x="80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4" y="191"/>
              </a:cxn>
              <a:cxn ang="0">
                <a:pos x="64" y="186"/>
              </a:cxn>
              <a:cxn ang="0">
                <a:pos x="77" y="171"/>
              </a:cxn>
              <a:cxn ang="0">
                <a:pos x="80" y="145"/>
              </a:cxn>
              <a:cxn ang="0">
                <a:pos x="33" y="23"/>
              </a:cxn>
              <a:cxn ang="0">
                <a:pos x="39" y="6"/>
              </a:cxn>
              <a:cxn ang="0">
                <a:pos x="53" y="0"/>
              </a:cxn>
              <a:cxn ang="0">
                <a:pos x="66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39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7" y="37"/>
              </a:cxn>
              <a:cxn ang="0">
                <a:pos x="64" y="29"/>
              </a:cxn>
              <a:cxn ang="0">
                <a:pos x="64" y="18"/>
              </a:cxn>
              <a:cxn ang="0">
                <a:pos x="57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6" h="210">
                <a:moveTo>
                  <a:pt x="82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39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0" y="117"/>
                </a:lnTo>
                <a:lnTo>
                  <a:pt x="82" y="111"/>
                </a:lnTo>
                <a:lnTo>
                  <a:pt x="80" y="98"/>
                </a:lnTo>
                <a:lnTo>
                  <a:pt x="75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6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6" y="63"/>
                </a:lnTo>
                <a:lnTo>
                  <a:pt x="74" y="63"/>
                </a:lnTo>
                <a:lnTo>
                  <a:pt x="85" y="70"/>
                </a:lnTo>
                <a:lnTo>
                  <a:pt x="93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3" y="199"/>
                </a:lnTo>
                <a:lnTo>
                  <a:pt x="106" y="207"/>
                </a:lnTo>
                <a:lnTo>
                  <a:pt x="87" y="207"/>
                </a:lnTo>
                <a:lnTo>
                  <a:pt x="84" y="199"/>
                </a:lnTo>
                <a:lnTo>
                  <a:pt x="82" y="189"/>
                </a:lnTo>
                <a:close/>
                <a:moveTo>
                  <a:pt x="80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6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4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0" y="145"/>
                </a:lnTo>
                <a:lnTo>
                  <a:pt x="80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39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6" y="6"/>
                </a:lnTo>
                <a:lnTo>
                  <a:pt x="71" y="15"/>
                </a:lnTo>
                <a:lnTo>
                  <a:pt x="72" y="24"/>
                </a:lnTo>
                <a:lnTo>
                  <a:pt x="71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39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4" y="34"/>
                </a:lnTo>
                <a:lnTo>
                  <a:pt x="49" y="37"/>
                </a:lnTo>
                <a:lnTo>
                  <a:pt x="53" y="39"/>
                </a:lnTo>
                <a:lnTo>
                  <a:pt x="57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7" y="10"/>
                </a:lnTo>
                <a:lnTo>
                  <a:pt x="53" y="10"/>
                </a:lnTo>
                <a:lnTo>
                  <a:pt x="49" y="10"/>
                </a:lnTo>
                <a:lnTo>
                  <a:pt x="44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7" name="Rectangle 2329"/>
          <p:cNvSpPr>
            <a:spLocks noChangeArrowheads="1"/>
          </p:cNvSpPr>
          <p:nvPr/>
        </p:nvSpPr>
        <p:spPr bwMode="auto">
          <a:xfrm>
            <a:off x="15043150" y="29564013"/>
            <a:ext cx="30163" cy="307975"/>
          </a:xfrm>
          <a:prstGeom prst="rect">
            <a:avLst/>
          </a:prstGeom>
          <a:solidFill>
            <a:srgbClr val="000000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8" name="Freeform 2330"/>
          <p:cNvSpPr>
            <a:spLocks noEditPoints="1"/>
          </p:cNvSpPr>
          <p:nvPr/>
        </p:nvSpPr>
        <p:spPr bwMode="auto">
          <a:xfrm>
            <a:off x="15109825" y="29643388"/>
            <a:ext cx="174625" cy="233363"/>
          </a:xfrm>
          <a:custGeom>
            <a:avLst/>
            <a:gdLst/>
            <a:ahLst/>
            <a:cxnLst>
              <a:cxn ang="0">
                <a:pos x="0" y="74"/>
              </a:cxn>
              <a:cxn ang="0">
                <a:pos x="2" y="56"/>
              </a:cxn>
              <a:cxn ang="0">
                <a:pos x="8" y="28"/>
              </a:cxn>
              <a:cxn ang="0">
                <a:pos x="17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6" y="0"/>
              </a:cxn>
              <a:cxn ang="0">
                <a:pos x="85" y="10"/>
              </a:cxn>
              <a:cxn ang="0">
                <a:pos x="93" y="18"/>
              </a:cxn>
              <a:cxn ang="0">
                <a:pos x="100" y="28"/>
              </a:cxn>
              <a:cxn ang="0">
                <a:pos x="108" y="54"/>
              </a:cxn>
              <a:cxn ang="0">
                <a:pos x="110" y="72"/>
              </a:cxn>
              <a:cxn ang="0">
                <a:pos x="108" y="90"/>
              </a:cxn>
              <a:cxn ang="0">
                <a:pos x="101" y="118"/>
              </a:cxn>
              <a:cxn ang="0">
                <a:pos x="93" y="128"/>
              </a:cxn>
              <a:cxn ang="0">
                <a:pos x="85" y="138"/>
              </a:cxn>
              <a:cxn ang="0">
                <a:pos x="66" y="146"/>
              </a:cxn>
              <a:cxn ang="0">
                <a:pos x="54" y="147"/>
              </a:cxn>
              <a:cxn ang="0">
                <a:pos x="43" y="146"/>
              </a:cxn>
              <a:cxn ang="0">
                <a:pos x="25" y="138"/>
              </a:cxn>
              <a:cxn ang="0">
                <a:pos x="17" y="128"/>
              </a:cxn>
              <a:cxn ang="0">
                <a:pos x="8" y="118"/>
              </a:cxn>
              <a:cxn ang="0">
                <a:pos x="2" y="90"/>
              </a:cxn>
              <a:cxn ang="0">
                <a:pos x="0" y="74"/>
              </a:cxn>
              <a:cxn ang="0">
                <a:pos x="20" y="74"/>
              </a:cxn>
              <a:cxn ang="0">
                <a:pos x="22" y="98"/>
              </a:cxn>
              <a:cxn ang="0">
                <a:pos x="31" y="115"/>
              </a:cxn>
              <a:cxn ang="0">
                <a:pos x="41" y="124"/>
              </a:cxn>
              <a:cxn ang="0">
                <a:pos x="56" y="128"/>
              </a:cxn>
              <a:cxn ang="0">
                <a:pos x="69" y="124"/>
              </a:cxn>
              <a:cxn ang="0">
                <a:pos x="79" y="115"/>
              </a:cxn>
              <a:cxn ang="0">
                <a:pos x="87" y="98"/>
              </a:cxn>
              <a:cxn ang="0">
                <a:pos x="88" y="74"/>
              </a:cxn>
              <a:cxn ang="0">
                <a:pos x="87" y="48"/>
              </a:cxn>
              <a:cxn ang="0">
                <a:pos x="79" y="33"/>
              </a:cxn>
              <a:cxn ang="0">
                <a:pos x="69" y="22"/>
              </a:cxn>
              <a:cxn ang="0">
                <a:pos x="54" y="20"/>
              </a:cxn>
              <a:cxn ang="0">
                <a:pos x="41" y="22"/>
              </a:cxn>
              <a:cxn ang="0">
                <a:pos x="30" y="33"/>
              </a:cxn>
              <a:cxn ang="0">
                <a:pos x="22" y="48"/>
              </a:cxn>
              <a:cxn ang="0">
                <a:pos x="20" y="74"/>
              </a:cxn>
            </a:cxnLst>
            <a:rect l="0" t="0" r="r" b="b"/>
            <a:pathLst>
              <a:path w="110" h="147">
                <a:moveTo>
                  <a:pt x="0" y="74"/>
                </a:moveTo>
                <a:lnTo>
                  <a:pt x="2" y="56"/>
                </a:lnTo>
                <a:lnTo>
                  <a:pt x="8" y="28"/>
                </a:lnTo>
                <a:lnTo>
                  <a:pt x="17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6" y="0"/>
                </a:lnTo>
                <a:lnTo>
                  <a:pt x="85" y="10"/>
                </a:lnTo>
                <a:lnTo>
                  <a:pt x="93" y="18"/>
                </a:lnTo>
                <a:lnTo>
                  <a:pt x="100" y="28"/>
                </a:lnTo>
                <a:lnTo>
                  <a:pt x="108" y="54"/>
                </a:lnTo>
                <a:lnTo>
                  <a:pt x="110" y="72"/>
                </a:lnTo>
                <a:lnTo>
                  <a:pt x="108" y="90"/>
                </a:lnTo>
                <a:lnTo>
                  <a:pt x="101" y="118"/>
                </a:lnTo>
                <a:lnTo>
                  <a:pt x="93" y="128"/>
                </a:lnTo>
                <a:lnTo>
                  <a:pt x="85" y="138"/>
                </a:lnTo>
                <a:lnTo>
                  <a:pt x="66" y="146"/>
                </a:lnTo>
                <a:lnTo>
                  <a:pt x="54" y="147"/>
                </a:lnTo>
                <a:lnTo>
                  <a:pt x="43" y="146"/>
                </a:lnTo>
                <a:lnTo>
                  <a:pt x="25" y="138"/>
                </a:lnTo>
                <a:lnTo>
                  <a:pt x="17" y="128"/>
                </a:lnTo>
                <a:lnTo>
                  <a:pt x="8" y="118"/>
                </a:lnTo>
                <a:lnTo>
                  <a:pt x="2" y="90"/>
                </a:lnTo>
                <a:lnTo>
                  <a:pt x="0" y="74"/>
                </a:lnTo>
                <a:close/>
                <a:moveTo>
                  <a:pt x="20" y="74"/>
                </a:moveTo>
                <a:lnTo>
                  <a:pt x="22" y="98"/>
                </a:lnTo>
                <a:lnTo>
                  <a:pt x="31" y="115"/>
                </a:lnTo>
                <a:lnTo>
                  <a:pt x="41" y="124"/>
                </a:lnTo>
                <a:lnTo>
                  <a:pt x="56" y="128"/>
                </a:lnTo>
                <a:lnTo>
                  <a:pt x="69" y="124"/>
                </a:lnTo>
                <a:lnTo>
                  <a:pt x="79" y="115"/>
                </a:lnTo>
                <a:lnTo>
                  <a:pt x="87" y="98"/>
                </a:lnTo>
                <a:lnTo>
                  <a:pt x="88" y="74"/>
                </a:lnTo>
                <a:lnTo>
                  <a:pt x="87" y="48"/>
                </a:lnTo>
                <a:lnTo>
                  <a:pt x="79" y="33"/>
                </a:lnTo>
                <a:lnTo>
                  <a:pt x="69" y="22"/>
                </a:lnTo>
                <a:lnTo>
                  <a:pt x="54" y="20"/>
                </a:lnTo>
                <a:lnTo>
                  <a:pt x="41" y="22"/>
                </a:lnTo>
                <a:lnTo>
                  <a:pt x="30" y="33"/>
                </a:lnTo>
                <a:lnTo>
                  <a:pt x="22" y="48"/>
                </a:lnTo>
                <a:lnTo>
                  <a:pt x="20" y="7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499" name="Freeform 2331"/>
          <p:cNvSpPr>
            <a:spLocks/>
          </p:cNvSpPr>
          <p:nvPr/>
        </p:nvSpPr>
        <p:spPr bwMode="auto">
          <a:xfrm>
            <a:off x="15320963" y="29643388"/>
            <a:ext cx="247650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3"/>
              </a:cxn>
              <a:cxn ang="0">
                <a:pos x="24" y="12"/>
              </a:cxn>
              <a:cxn ang="0">
                <a:pos x="32" y="5"/>
              </a:cxn>
              <a:cxn ang="0">
                <a:pos x="42" y="0"/>
              </a:cxn>
              <a:cxn ang="0">
                <a:pos x="52" y="0"/>
              </a:cxn>
              <a:cxn ang="0">
                <a:pos x="63" y="0"/>
              </a:cxn>
              <a:cxn ang="0">
                <a:pos x="73" y="5"/>
              </a:cxn>
              <a:cxn ang="0">
                <a:pos x="81" y="14"/>
              </a:cxn>
              <a:cxn ang="0">
                <a:pos x="84" y="25"/>
              </a:cxn>
              <a:cxn ang="0">
                <a:pos x="93" y="14"/>
              </a:cxn>
              <a:cxn ang="0">
                <a:pos x="101" y="5"/>
              </a:cxn>
              <a:cxn ang="0">
                <a:pos x="110" y="0"/>
              </a:cxn>
              <a:cxn ang="0">
                <a:pos x="120" y="0"/>
              </a:cxn>
              <a:cxn ang="0">
                <a:pos x="137" y="2"/>
              </a:cxn>
              <a:cxn ang="0">
                <a:pos x="146" y="10"/>
              </a:cxn>
              <a:cxn ang="0">
                <a:pos x="155" y="25"/>
              </a:cxn>
              <a:cxn ang="0">
                <a:pos x="156" y="48"/>
              </a:cxn>
              <a:cxn ang="0">
                <a:pos x="156" y="144"/>
              </a:cxn>
              <a:cxn ang="0">
                <a:pos x="137" y="144"/>
              </a:cxn>
              <a:cxn ang="0">
                <a:pos x="137" y="54"/>
              </a:cxn>
              <a:cxn ang="0">
                <a:pos x="137" y="41"/>
              </a:cxn>
              <a:cxn ang="0">
                <a:pos x="135" y="33"/>
              </a:cxn>
              <a:cxn ang="0">
                <a:pos x="132" y="28"/>
              </a:cxn>
              <a:cxn ang="0">
                <a:pos x="127" y="23"/>
              </a:cxn>
              <a:cxn ang="0">
                <a:pos x="122" y="22"/>
              </a:cxn>
              <a:cxn ang="0">
                <a:pos x="117" y="20"/>
              </a:cxn>
              <a:cxn ang="0">
                <a:pos x="104" y="22"/>
              </a:cxn>
              <a:cxn ang="0">
                <a:pos x="96" y="30"/>
              </a:cxn>
              <a:cxn ang="0">
                <a:pos x="89" y="43"/>
              </a:cxn>
              <a:cxn ang="0">
                <a:pos x="88" y="62"/>
              </a:cxn>
              <a:cxn ang="0">
                <a:pos x="88" y="144"/>
              </a:cxn>
              <a:cxn ang="0">
                <a:pos x="68" y="144"/>
              </a:cxn>
              <a:cxn ang="0">
                <a:pos x="68" y="53"/>
              </a:cxn>
              <a:cxn ang="0">
                <a:pos x="68" y="36"/>
              </a:cxn>
              <a:cxn ang="0">
                <a:pos x="63" y="28"/>
              </a:cxn>
              <a:cxn ang="0">
                <a:pos x="57" y="22"/>
              </a:cxn>
              <a:cxn ang="0">
                <a:pos x="48" y="20"/>
              </a:cxn>
              <a:cxn ang="0">
                <a:pos x="35" y="22"/>
              </a:cxn>
              <a:cxn ang="0">
                <a:pos x="27" y="31"/>
              </a:cxn>
              <a:cxn ang="0">
                <a:pos x="21" y="45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156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3"/>
                </a:lnTo>
                <a:lnTo>
                  <a:pt x="24" y="12"/>
                </a:lnTo>
                <a:lnTo>
                  <a:pt x="32" y="5"/>
                </a:lnTo>
                <a:lnTo>
                  <a:pt x="42" y="0"/>
                </a:lnTo>
                <a:lnTo>
                  <a:pt x="52" y="0"/>
                </a:lnTo>
                <a:lnTo>
                  <a:pt x="63" y="0"/>
                </a:lnTo>
                <a:lnTo>
                  <a:pt x="73" y="5"/>
                </a:lnTo>
                <a:lnTo>
                  <a:pt x="81" y="14"/>
                </a:lnTo>
                <a:lnTo>
                  <a:pt x="84" y="25"/>
                </a:lnTo>
                <a:lnTo>
                  <a:pt x="93" y="14"/>
                </a:lnTo>
                <a:lnTo>
                  <a:pt x="101" y="5"/>
                </a:lnTo>
                <a:lnTo>
                  <a:pt x="110" y="0"/>
                </a:lnTo>
                <a:lnTo>
                  <a:pt x="120" y="0"/>
                </a:lnTo>
                <a:lnTo>
                  <a:pt x="137" y="2"/>
                </a:lnTo>
                <a:lnTo>
                  <a:pt x="146" y="10"/>
                </a:lnTo>
                <a:lnTo>
                  <a:pt x="155" y="25"/>
                </a:lnTo>
                <a:lnTo>
                  <a:pt x="156" y="48"/>
                </a:lnTo>
                <a:lnTo>
                  <a:pt x="156" y="144"/>
                </a:lnTo>
                <a:lnTo>
                  <a:pt x="137" y="144"/>
                </a:lnTo>
                <a:lnTo>
                  <a:pt x="137" y="54"/>
                </a:lnTo>
                <a:lnTo>
                  <a:pt x="137" y="41"/>
                </a:lnTo>
                <a:lnTo>
                  <a:pt x="135" y="33"/>
                </a:lnTo>
                <a:lnTo>
                  <a:pt x="132" y="28"/>
                </a:lnTo>
                <a:lnTo>
                  <a:pt x="127" y="23"/>
                </a:lnTo>
                <a:lnTo>
                  <a:pt x="122" y="22"/>
                </a:lnTo>
                <a:lnTo>
                  <a:pt x="117" y="20"/>
                </a:lnTo>
                <a:lnTo>
                  <a:pt x="104" y="22"/>
                </a:lnTo>
                <a:lnTo>
                  <a:pt x="96" y="30"/>
                </a:lnTo>
                <a:lnTo>
                  <a:pt x="89" y="43"/>
                </a:lnTo>
                <a:lnTo>
                  <a:pt x="88" y="62"/>
                </a:lnTo>
                <a:lnTo>
                  <a:pt x="88" y="144"/>
                </a:lnTo>
                <a:lnTo>
                  <a:pt x="68" y="144"/>
                </a:lnTo>
                <a:lnTo>
                  <a:pt x="68" y="53"/>
                </a:lnTo>
                <a:lnTo>
                  <a:pt x="68" y="36"/>
                </a:lnTo>
                <a:lnTo>
                  <a:pt x="63" y="28"/>
                </a:lnTo>
                <a:lnTo>
                  <a:pt x="57" y="22"/>
                </a:lnTo>
                <a:lnTo>
                  <a:pt x="48" y="20"/>
                </a:lnTo>
                <a:lnTo>
                  <a:pt x="35" y="22"/>
                </a:lnTo>
                <a:lnTo>
                  <a:pt x="27" y="31"/>
                </a:lnTo>
                <a:lnTo>
                  <a:pt x="21" y="45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0" name="Freeform 2332"/>
          <p:cNvSpPr>
            <a:spLocks/>
          </p:cNvSpPr>
          <p:nvPr/>
        </p:nvSpPr>
        <p:spPr bwMode="auto">
          <a:xfrm>
            <a:off x="15616238" y="29643388"/>
            <a:ext cx="98425" cy="228600"/>
          </a:xfrm>
          <a:custGeom>
            <a:avLst/>
            <a:gdLst/>
            <a:ahLst/>
            <a:cxnLst>
              <a:cxn ang="0">
                <a:pos x="0" y="144"/>
              </a:cxn>
              <a:cxn ang="0">
                <a:pos x="0" y="2"/>
              </a:cxn>
              <a:cxn ang="0">
                <a:pos x="17" y="2"/>
              </a:cxn>
              <a:cxn ang="0">
                <a:pos x="17" y="25"/>
              </a:cxn>
              <a:cxn ang="0">
                <a:pos x="24" y="10"/>
              </a:cxn>
              <a:cxn ang="0">
                <a:pos x="29" y="5"/>
              </a:cxn>
              <a:cxn ang="0">
                <a:pos x="35" y="0"/>
              </a:cxn>
              <a:cxn ang="0">
                <a:pos x="42" y="0"/>
              </a:cxn>
              <a:cxn ang="0">
                <a:pos x="52" y="0"/>
              </a:cxn>
              <a:cxn ang="0">
                <a:pos x="62" y="7"/>
              </a:cxn>
              <a:cxn ang="0">
                <a:pos x="55" y="30"/>
              </a:cxn>
              <a:cxn ang="0">
                <a:pos x="49" y="25"/>
              </a:cxn>
              <a:cxn ang="0">
                <a:pos x="40" y="25"/>
              </a:cxn>
              <a:cxn ang="0">
                <a:pos x="35" y="25"/>
              </a:cxn>
              <a:cxn ang="0">
                <a:pos x="29" y="28"/>
              </a:cxn>
              <a:cxn ang="0">
                <a:pos x="26" y="33"/>
              </a:cxn>
              <a:cxn ang="0">
                <a:pos x="22" y="41"/>
              </a:cxn>
              <a:cxn ang="0">
                <a:pos x="19" y="54"/>
              </a:cxn>
              <a:cxn ang="0">
                <a:pos x="19" y="71"/>
              </a:cxn>
              <a:cxn ang="0">
                <a:pos x="19" y="144"/>
              </a:cxn>
              <a:cxn ang="0">
                <a:pos x="0" y="144"/>
              </a:cxn>
            </a:cxnLst>
            <a:rect l="0" t="0" r="r" b="b"/>
            <a:pathLst>
              <a:path w="62" h="144">
                <a:moveTo>
                  <a:pt x="0" y="144"/>
                </a:moveTo>
                <a:lnTo>
                  <a:pt x="0" y="2"/>
                </a:lnTo>
                <a:lnTo>
                  <a:pt x="17" y="2"/>
                </a:lnTo>
                <a:lnTo>
                  <a:pt x="17" y="25"/>
                </a:lnTo>
                <a:lnTo>
                  <a:pt x="24" y="10"/>
                </a:lnTo>
                <a:lnTo>
                  <a:pt x="29" y="5"/>
                </a:lnTo>
                <a:lnTo>
                  <a:pt x="35" y="0"/>
                </a:lnTo>
                <a:lnTo>
                  <a:pt x="42" y="0"/>
                </a:lnTo>
                <a:lnTo>
                  <a:pt x="52" y="0"/>
                </a:lnTo>
                <a:lnTo>
                  <a:pt x="62" y="7"/>
                </a:lnTo>
                <a:lnTo>
                  <a:pt x="55" y="30"/>
                </a:lnTo>
                <a:lnTo>
                  <a:pt x="49" y="25"/>
                </a:lnTo>
                <a:lnTo>
                  <a:pt x="40" y="25"/>
                </a:lnTo>
                <a:lnTo>
                  <a:pt x="35" y="25"/>
                </a:lnTo>
                <a:lnTo>
                  <a:pt x="29" y="28"/>
                </a:lnTo>
                <a:lnTo>
                  <a:pt x="26" y="33"/>
                </a:lnTo>
                <a:lnTo>
                  <a:pt x="22" y="41"/>
                </a:lnTo>
                <a:lnTo>
                  <a:pt x="19" y="54"/>
                </a:lnTo>
                <a:lnTo>
                  <a:pt x="19" y="71"/>
                </a:lnTo>
                <a:lnTo>
                  <a:pt x="19" y="144"/>
                </a:lnTo>
                <a:lnTo>
                  <a:pt x="0" y="1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1" name="Freeform 2333"/>
          <p:cNvSpPr>
            <a:spLocks noEditPoints="1"/>
          </p:cNvSpPr>
          <p:nvPr/>
        </p:nvSpPr>
        <p:spPr bwMode="auto">
          <a:xfrm>
            <a:off x="15721013" y="29543375"/>
            <a:ext cx="171450" cy="333375"/>
          </a:xfrm>
          <a:custGeom>
            <a:avLst/>
            <a:gdLst/>
            <a:ahLst/>
            <a:cxnLst>
              <a:cxn ang="0">
                <a:pos x="72" y="199"/>
              </a:cxn>
              <a:cxn ang="0">
                <a:pos x="51" y="209"/>
              </a:cxn>
              <a:cxn ang="0">
                <a:pos x="23" y="209"/>
              </a:cxn>
              <a:cxn ang="0">
                <a:pos x="2" y="187"/>
              </a:cxn>
              <a:cxn ang="0">
                <a:pos x="2" y="158"/>
              </a:cxn>
              <a:cxn ang="0">
                <a:pos x="12" y="140"/>
              </a:cxn>
              <a:cxn ang="0">
                <a:pos x="30" y="129"/>
              </a:cxn>
              <a:cxn ang="0">
                <a:pos x="67" y="122"/>
              </a:cxn>
              <a:cxn ang="0">
                <a:pos x="82" y="111"/>
              </a:cxn>
              <a:cxn ang="0">
                <a:pos x="76" y="91"/>
              </a:cxn>
              <a:cxn ang="0">
                <a:pos x="54" y="83"/>
              </a:cxn>
              <a:cxn ang="0">
                <a:pos x="33" y="88"/>
              </a:cxn>
              <a:cxn ang="0">
                <a:pos x="23" y="109"/>
              </a:cxn>
              <a:cxn ang="0">
                <a:pos x="10" y="85"/>
              </a:cxn>
              <a:cxn ang="0">
                <a:pos x="35" y="65"/>
              </a:cxn>
              <a:cxn ang="0">
                <a:pos x="74" y="63"/>
              </a:cxn>
              <a:cxn ang="0">
                <a:pos x="95" y="77"/>
              </a:cxn>
              <a:cxn ang="0">
                <a:pos x="100" y="98"/>
              </a:cxn>
              <a:cxn ang="0">
                <a:pos x="102" y="148"/>
              </a:cxn>
              <a:cxn ang="0">
                <a:pos x="102" y="191"/>
              </a:cxn>
              <a:cxn ang="0">
                <a:pos x="108" y="207"/>
              </a:cxn>
              <a:cxn ang="0">
                <a:pos x="84" y="199"/>
              </a:cxn>
              <a:cxn ang="0">
                <a:pos x="82" y="137"/>
              </a:cxn>
              <a:cxn ang="0">
                <a:pos x="49" y="145"/>
              </a:cxn>
              <a:cxn ang="0">
                <a:pos x="31" y="150"/>
              </a:cxn>
              <a:cxn ang="0">
                <a:pos x="25" y="158"/>
              </a:cxn>
              <a:cxn ang="0">
                <a:pos x="22" y="170"/>
              </a:cxn>
              <a:cxn ang="0">
                <a:pos x="28" y="186"/>
              </a:cxn>
              <a:cxn ang="0">
                <a:pos x="45" y="191"/>
              </a:cxn>
              <a:cxn ang="0">
                <a:pos x="64" y="186"/>
              </a:cxn>
              <a:cxn ang="0">
                <a:pos x="77" y="171"/>
              </a:cxn>
              <a:cxn ang="0">
                <a:pos x="82" y="145"/>
              </a:cxn>
              <a:cxn ang="0">
                <a:pos x="33" y="23"/>
              </a:cxn>
              <a:cxn ang="0">
                <a:pos x="40" y="6"/>
              </a:cxn>
              <a:cxn ang="0">
                <a:pos x="53" y="0"/>
              </a:cxn>
              <a:cxn ang="0">
                <a:pos x="67" y="6"/>
              </a:cxn>
              <a:cxn ang="0">
                <a:pos x="72" y="24"/>
              </a:cxn>
              <a:cxn ang="0">
                <a:pos x="67" y="41"/>
              </a:cxn>
              <a:cxn ang="0">
                <a:pos x="53" y="49"/>
              </a:cxn>
              <a:cxn ang="0">
                <a:pos x="40" y="41"/>
              </a:cxn>
              <a:cxn ang="0">
                <a:pos x="33" y="23"/>
              </a:cxn>
              <a:cxn ang="0">
                <a:pos x="43" y="29"/>
              </a:cxn>
              <a:cxn ang="0">
                <a:pos x="49" y="37"/>
              </a:cxn>
              <a:cxn ang="0">
                <a:pos x="58" y="37"/>
              </a:cxn>
              <a:cxn ang="0">
                <a:pos x="64" y="29"/>
              </a:cxn>
              <a:cxn ang="0">
                <a:pos x="64" y="18"/>
              </a:cxn>
              <a:cxn ang="0">
                <a:pos x="58" y="10"/>
              </a:cxn>
              <a:cxn ang="0">
                <a:pos x="49" y="10"/>
              </a:cxn>
              <a:cxn ang="0">
                <a:pos x="43" y="18"/>
              </a:cxn>
            </a:cxnLst>
            <a:rect l="0" t="0" r="r" b="b"/>
            <a:pathLst>
              <a:path w="108" h="210">
                <a:moveTo>
                  <a:pt x="84" y="189"/>
                </a:moveTo>
                <a:lnTo>
                  <a:pt x="72" y="199"/>
                </a:lnTo>
                <a:lnTo>
                  <a:pt x="62" y="205"/>
                </a:lnTo>
                <a:lnTo>
                  <a:pt x="51" y="209"/>
                </a:lnTo>
                <a:lnTo>
                  <a:pt x="41" y="210"/>
                </a:lnTo>
                <a:lnTo>
                  <a:pt x="23" y="209"/>
                </a:lnTo>
                <a:lnTo>
                  <a:pt x="12" y="199"/>
                </a:lnTo>
                <a:lnTo>
                  <a:pt x="2" y="187"/>
                </a:lnTo>
                <a:lnTo>
                  <a:pt x="0" y="170"/>
                </a:lnTo>
                <a:lnTo>
                  <a:pt x="2" y="158"/>
                </a:lnTo>
                <a:lnTo>
                  <a:pt x="5" y="148"/>
                </a:lnTo>
                <a:lnTo>
                  <a:pt x="12" y="140"/>
                </a:lnTo>
                <a:lnTo>
                  <a:pt x="20" y="134"/>
                </a:lnTo>
                <a:lnTo>
                  <a:pt x="30" y="129"/>
                </a:lnTo>
                <a:lnTo>
                  <a:pt x="46" y="125"/>
                </a:lnTo>
                <a:lnTo>
                  <a:pt x="67" y="122"/>
                </a:lnTo>
                <a:lnTo>
                  <a:pt x="82" y="117"/>
                </a:lnTo>
                <a:lnTo>
                  <a:pt x="82" y="111"/>
                </a:lnTo>
                <a:lnTo>
                  <a:pt x="80" y="98"/>
                </a:lnTo>
                <a:lnTo>
                  <a:pt x="76" y="91"/>
                </a:lnTo>
                <a:lnTo>
                  <a:pt x="67" y="85"/>
                </a:lnTo>
                <a:lnTo>
                  <a:pt x="54" y="83"/>
                </a:lnTo>
                <a:lnTo>
                  <a:pt x="41" y="83"/>
                </a:lnTo>
                <a:lnTo>
                  <a:pt x="33" y="88"/>
                </a:lnTo>
                <a:lnTo>
                  <a:pt x="27" y="96"/>
                </a:lnTo>
                <a:lnTo>
                  <a:pt x="23" y="109"/>
                </a:lnTo>
                <a:lnTo>
                  <a:pt x="4" y="106"/>
                </a:lnTo>
                <a:lnTo>
                  <a:pt x="10" y="85"/>
                </a:lnTo>
                <a:lnTo>
                  <a:pt x="20" y="73"/>
                </a:lnTo>
                <a:lnTo>
                  <a:pt x="35" y="65"/>
                </a:lnTo>
                <a:lnTo>
                  <a:pt x="58" y="63"/>
                </a:lnTo>
                <a:lnTo>
                  <a:pt x="74" y="63"/>
                </a:lnTo>
                <a:lnTo>
                  <a:pt x="85" y="70"/>
                </a:lnTo>
                <a:lnTo>
                  <a:pt x="95" y="77"/>
                </a:lnTo>
                <a:lnTo>
                  <a:pt x="98" y="86"/>
                </a:lnTo>
                <a:lnTo>
                  <a:pt x="100" y="98"/>
                </a:lnTo>
                <a:lnTo>
                  <a:pt x="102" y="116"/>
                </a:lnTo>
                <a:lnTo>
                  <a:pt x="102" y="148"/>
                </a:lnTo>
                <a:lnTo>
                  <a:pt x="102" y="178"/>
                </a:lnTo>
                <a:lnTo>
                  <a:pt x="102" y="191"/>
                </a:lnTo>
                <a:lnTo>
                  <a:pt x="105" y="199"/>
                </a:lnTo>
                <a:lnTo>
                  <a:pt x="108" y="207"/>
                </a:lnTo>
                <a:lnTo>
                  <a:pt x="87" y="207"/>
                </a:lnTo>
                <a:lnTo>
                  <a:pt x="84" y="199"/>
                </a:lnTo>
                <a:lnTo>
                  <a:pt x="84" y="189"/>
                </a:lnTo>
                <a:close/>
                <a:moveTo>
                  <a:pt x="82" y="137"/>
                </a:moveTo>
                <a:lnTo>
                  <a:pt x="69" y="142"/>
                </a:lnTo>
                <a:lnTo>
                  <a:pt x="49" y="145"/>
                </a:lnTo>
                <a:lnTo>
                  <a:pt x="38" y="147"/>
                </a:lnTo>
                <a:lnTo>
                  <a:pt x="31" y="150"/>
                </a:lnTo>
                <a:lnTo>
                  <a:pt x="28" y="153"/>
                </a:lnTo>
                <a:lnTo>
                  <a:pt x="25" y="158"/>
                </a:lnTo>
                <a:lnTo>
                  <a:pt x="22" y="163"/>
                </a:lnTo>
                <a:lnTo>
                  <a:pt x="22" y="170"/>
                </a:lnTo>
                <a:lnTo>
                  <a:pt x="23" y="179"/>
                </a:lnTo>
                <a:lnTo>
                  <a:pt x="28" y="186"/>
                </a:lnTo>
                <a:lnTo>
                  <a:pt x="35" y="191"/>
                </a:lnTo>
                <a:lnTo>
                  <a:pt x="45" y="191"/>
                </a:lnTo>
                <a:lnTo>
                  <a:pt x="56" y="191"/>
                </a:lnTo>
                <a:lnTo>
                  <a:pt x="64" y="186"/>
                </a:lnTo>
                <a:lnTo>
                  <a:pt x="72" y="179"/>
                </a:lnTo>
                <a:lnTo>
                  <a:pt x="77" y="171"/>
                </a:lnTo>
                <a:lnTo>
                  <a:pt x="80" y="161"/>
                </a:lnTo>
                <a:lnTo>
                  <a:pt x="82" y="145"/>
                </a:lnTo>
                <a:lnTo>
                  <a:pt x="82" y="137"/>
                </a:lnTo>
                <a:close/>
                <a:moveTo>
                  <a:pt x="33" y="23"/>
                </a:moveTo>
                <a:lnTo>
                  <a:pt x="35" y="15"/>
                </a:lnTo>
                <a:lnTo>
                  <a:pt x="40" y="6"/>
                </a:lnTo>
                <a:lnTo>
                  <a:pt x="46" y="1"/>
                </a:lnTo>
                <a:lnTo>
                  <a:pt x="53" y="0"/>
                </a:lnTo>
                <a:lnTo>
                  <a:pt x="61" y="1"/>
                </a:lnTo>
                <a:lnTo>
                  <a:pt x="67" y="6"/>
                </a:lnTo>
                <a:lnTo>
                  <a:pt x="72" y="15"/>
                </a:lnTo>
                <a:lnTo>
                  <a:pt x="72" y="24"/>
                </a:lnTo>
                <a:lnTo>
                  <a:pt x="72" y="34"/>
                </a:lnTo>
                <a:lnTo>
                  <a:pt x="67" y="41"/>
                </a:lnTo>
                <a:lnTo>
                  <a:pt x="61" y="47"/>
                </a:lnTo>
                <a:lnTo>
                  <a:pt x="53" y="49"/>
                </a:lnTo>
                <a:lnTo>
                  <a:pt x="46" y="47"/>
                </a:lnTo>
                <a:lnTo>
                  <a:pt x="40" y="41"/>
                </a:lnTo>
                <a:lnTo>
                  <a:pt x="35" y="34"/>
                </a:lnTo>
                <a:lnTo>
                  <a:pt x="33" y="23"/>
                </a:lnTo>
                <a:close/>
                <a:moveTo>
                  <a:pt x="41" y="24"/>
                </a:moveTo>
                <a:lnTo>
                  <a:pt x="43" y="29"/>
                </a:lnTo>
                <a:lnTo>
                  <a:pt x="45" y="34"/>
                </a:lnTo>
                <a:lnTo>
                  <a:pt x="49" y="37"/>
                </a:lnTo>
                <a:lnTo>
                  <a:pt x="53" y="39"/>
                </a:lnTo>
                <a:lnTo>
                  <a:pt x="58" y="37"/>
                </a:lnTo>
                <a:lnTo>
                  <a:pt x="61" y="34"/>
                </a:lnTo>
                <a:lnTo>
                  <a:pt x="64" y="29"/>
                </a:lnTo>
                <a:lnTo>
                  <a:pt x="64" y="24"/>
                </a:lnTo>
                <a:lnTo>
                  <a:pt x="64" y="18"/>
                </a:lnTo>
                <a:lnTo>
                  <a:pt x="61" y="13"/>
                </a:lnTo>
                <a:lnTo>
                  <a:pt x="58" y="10"/>
                </a:lnTo>
                <a:lnTo>
                  <a:pt x="53" y="10"/>
                </a:lnTo>
                <a:lnTo>
                  <a:pt x="49" y="10"/>
                </a:lnTo>
                <a:lnTo>
                  <a:pt x="45" y="13"/>
                </a:lnTo>
                <a:lnTo>
                  <a:pt x="43" y="18"/>
                </a:lnTo>
                <a:lnTo>
                  <a:pt x="41" y="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2" name="Freeform 2334"/>
          <p:cNvSpPr>
            <a:spLocks noEditPoints="1"/>
          </p:cNvSpPr>
          <p:nvPr/>
        </p:nvSpPr>
        <p:spPr bwMode="auto">
          <a:xfrm>
            <a:off x="15917863" y="29564013"/>
            <a:ext cx="161925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2"/>
              </a:cxn>
              <a:cxn ang="0">
                <a:pos x="61" y="196"/>
              </a:cxn>
              <a:cxn ang="0">
                <a:pos x="51" y="197"/>
              </a:cxn>
              <a:cxn ang="0">
                <a:pos x="41" y="196"/>
              </a:cxn>
              <a:cxn ang="0">
                <a:pos x="23" y="186"/>
              </a:cxn>
              <a:cxn ang="0">
                <a:pos x="15" y="178"/>
              </a:cxn>
              <a:cxn ang="0">
                <a:pos x="9" y="168"/>
              </a:cxn>
              <a:cxn ang="0">
                <a:pos x="2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7"/>
              </a:cxn>
              <a:cxn ang="0">
                <a:pos x="25" y="57"/>
              </a:cxn>
              <a:cxn ang="0">
                <a:pos x="36" y="50"/>
              </a:cxn>
              <a:cxn ang="0">
                <a:pos x="49" y="50"/>
              </a:cxn>
              <a:cxn ang="0">
                <a:pos x="59" y="50"/>
              </a:cxn>
              <a:cxn ang="0">
                <a:pos x="67" y="55"/>
              </a:cxn>
              <a:cxn ang="0">
                <a:pos x="76" y="60"/>
              </a:cxn>
              <a:cxn ang="0">
                <a:pos x="82" y="68"/>
              </a:cxn>
              <a:cxn ang="0">
                <a:pos x="82" y="0"/>
              </a:cxn>
              <a:cxn ang="0">
                <a:pos x="102" y="0"/>
              </a:cxn>
              <a:cxn ang="0">
                <a:pos x="102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4"/>
              </a:cxn>
              <a:cxn ang="0">
                <a:pos x="53" y="178"/>
              </a:cxn>
              <a:cxn ang="0">
                <a:pos x="64" y="174"/>
              </a:cxn>
              <a:cxn ang="0">
                <a:pos x="74" y="165"/>
              </a:cxn>
              <a:cxn ang="0">
                <a:pos x="82" y="150"/>
              </a:cxn>
              <a:cxn ang="0">
                <a:pos x="84" y="126"/>
              </a:cxn>
              <a:cxn ang="0">
                <a:pos x="82" y="99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40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2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2"/>
                </a:lnTo>
                <a:lnTo>
                  <a:pt x="61" y="196"/>
                </a:lnTo>
                <a:lnTo>
                  <a:pt x="51" y="197"/>
                </a:lnTo>
                <a:lnTo>
                  <a:pt x="41" y="196"/>
                </a:lnTo>
                <a:lnTo>
                  <a:pt x="23" y="186"/>
                </a:lnTo>
                <a:lnTo>
                  <a:pt x="15" y="178"/>
                </a:lnTo>
                <a:lnTo>
                  <a:pt x="9" y="168"/>
                </a:lnTo>
                <a:lnTo>
                  <a:pt x="2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7"/>
                </a:lnTo>
                <a:lnTo>
                  <a:pt x="25" y="57"/>
                </a:lnTo>
                <a:lnTo>
                  <a:pt x="36" y="50"/>
                </a:lnTo>
                <a:lnTo>
                  <a:pt x="49" y="50"/>
                </a:lnTo>
                <a:lnTo>
                  <a:pt x="59" y="50"/>
                </a:lnTo>
                <a:lnTo>
                  <a:pt x="67" y="55"/>
                </a:lnTo>
                <a:lnTo>
                  <a:pt x="76" y="60"/>
                </a:lnTo>
                <a:lnTo>
                  <a:pt x="82" y="68"/>
                </a:lnTo>
                <a:lnTo>
                  <a:pt x="82" y="0"/>
                </a:lnTo>
                <a:lnTo>
                  <a:pt x="102" y="0"/>
                </a:lnTo>
                <a:lnTo>
                  <a:pt x="102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4"/>
                </a:lnTo>
                <a:lnTo>
                  <a:pt x="53" y="178"/>
                </a:lnTo>
                <a:lnTo>
                  <a:pt x="64" y="174"/>
                </a:lnTo>
                <a:lnTo>
                  <a:pt x="74" y="165"/>
                </a:lnTo>
                <a:lnTo>
                  <a:pt x="82" y="150"/>
                </a:lnTo>
                <a:lnTo>
                  <a:pt x="84" y="126"/>
                </a:lnTo>
                <a:lnTo>
                  <a:pt x="82" y="99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40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3" name="Freeform 2335"/>
          <p:cNvSpPr>
            <a:spLocks noEditPoints="1"/>
          </p:cNvSpPr>
          <p:nvPr/>
        </p:nvSpPr>
        <p:spPr bwMode="auto">
          <a:xfrm>
            <a:off x="16117888" y="29643388"/>
            <a:ext cx="168275" cy="233363"/>
          </a:xfrm>
          <a:custGeom>
            <a:avLst/>
            <a:gdLst/>
            <a:ahLst/>
            <a:cxnLst>
              <a:cxn ang="0">
                <a:pos x="85" y="98"/>
              </a:cxn>
              <a:cxn ang="0">
                <a:pos x="106" y="102"/>
              </a:cxn>
              <a:cxn ang="0">
                <a:pos x="100" y="123"/>
              </a:cxn>
              <a:cxn ang="0">
                <a:pos x="87" y="136"/>
              </a:cxn>
              <a:cxn ang="0">
                <a:pos x="74" y="146"/>
              </a:cxn>
              <a:cxn ang="0">
                <a:pos x="54" y="147"/>
              </a:cxn>
              <a:cxn ang="0">
                <a:pos x="43" y="146"/>
              </a:cxn>
              <a:cxn ang="0">
                <a:pos x="23" y="138"/>
              </a:cxn>
              <a:cxn ang="0">
                <a:pos x="15" y="128"/>
              </a:cxn>
              <a:cxn ang="0">
                <a:pos x="8" y="118"/>
              </a:cxn>
              <a:cxn ang="0">
                <a:pos x="0" y="92"/>
              </a:cxn>
              <a:cxn ang="0">
                <a:pos x="0" y="74"/>
              </a:cxn>
              <a:cxn ang="0">
                <a:pos x="0" y="58"/>
              </a:cxn>
              <a:cxn ang="0">
                <a:pos x="8" y="30"/>
              </a:cxn>
              <a:cxn ang="0">
                <a:pos x="15" y="18"/>
              </a:cxn>
              <a:cxn ang="0">
                <a:pos x="23" y="10"/>
              </a:cxn>
              <a:cxn ang="0">
                <a:pos x="43" y="0"/>
              </a:cxn>
              <a:cxn ang="0">
                <a:pos x="54" y="0"/>
              </a:cxn>
              <a:cxn ang="0">
                <a:pos x="64" y="0"/>
              </a:cxn>
              <a:cxn ang="0">
                <a:pos x="83" y="10"/>
              </a:cxn>
              <a:cxn ang="0">
                <a:pos x="92" y="18"/>
              </a:cxn>
              <a:cxn ang="0">
                <a:pos x="98" y="28"/>
              </a:cxn>
              <a:cxn ang="0">
                <a:pos x="106" y="56"/>
              </a:cxn>
              <a:cxn ang="0">
                <a:pos x="106" y="74"/>
              </a:cxn>
              <a:cxn ang="0">
                <a:pos x="106" y="79"/>
              </a:cxn>
              <a:cxn ang="0">
                <a:pos x="20" y="79"/>
              </a:cxn>
              <a:cxn ang="0">
                <a:pos x="23" y="102"/>
              </a:cxn>
              <a:cxn ang="0">
                <a:pos x="31" y="115"/>
              </a:cxn>
              <a:cxn ang="0">
                <a:pos x="41" y="126"/>
              </a:cxn>
              <a:cxn ang="0">
                <a:pos x="54" y="128"/>
              </a:cxn>
              <a:cxn ang="0">
                <a:pos x="65" y="126"/>
              </a:cxn>
              <a:cxn ang="0">
                <a:pos x="80" y="111"/>
              </a:cxn>
              <a:cxn ang="0">
                <a:pos x="85" y="98"/>
              </a:cxn>
              <a:cxn ang="0">
                <a:pos x="21" y="59"/>
              </a:cxn>
              <a:cxn ang="0">
                <a:pos x="85" y="59"/>
              </a:cxn>
              <a:cxn ang="0">
                <a:pos x="83" y="43"/>
              </a:cxn>
              <a:cxn ang="0">
                <a:pos x="77" y="33"/>
              </a:cxn>
              <a:cxn ang="0">
                <a:pos x="67" y="22"/>
              </a:cxn>
              <a:cxn ang="0">
                <a:pos x="54" y="20"/>
              </a:cxn>
              <a:cxn ang="0">
                <a:pos x="41" y="22"/>
              </a:cxn>
              <a:cxn ang="0">
                <a:pos x="31" y="30"/>
              </a:cxn>
              <a:cxn ang="0">
                <a:pos x="23" y="43"/>
              </a:cxn>
              <a:cxn ang="0">
                <a:pos x="21" y="59"/>
              </a:cxn>
            </a:cxnLst>
            <a:rect l="0" t="0" r="r" b="b"/>
            <a:pathLst>
              <a:path w="106" h="147">
                <a:moveTo>
                  <a:pt x="85" y="98"/>
                </a:moveTo>
                <a:lnTo>
                  <a:pt x="106" y="102"/>
                </a:lnTo>
                <a:lnTo>
                  <a:pt x="100" y="123"/>
                </a:lnTo>
                <a:lnTo>
                  <a:pt x="87" y="136"/>
                </a:lnTo>
                <a:lnTo>
                  <a:pt x="74" y="146"/>
                </a:lnTo>
                <a:lnTo>
                  <a:pt x="54" y="147"/>
                </a:lnTo>
                <a:lnTo>
                  <a:pt x="43" y="146"/>
                </a:lnTo>
                <a:lnTo>
                  <a:pt x="23" y="138"/>
                </a:lnTo>
                <a:lnTo>
                  <a:pt x="15" y="128"/>
                </a:lnTo>
                <a:lnTo>
                  <a:pt x="8" y="118"/>
                </a:lnTo>
                <a:lnTo>
                  <a:pt x="0" y="92"/>
                </a:lnTo>
                <a:lnTo>
                  <a:pt x="0" y="74"/>
                </a:lnTo>
                <a:lnTo>
                  <a:pt x="0" y="58"/>
                </a:lnTo>
                <a:lnTo>
                  <a:pt x="8" y="30"/>
                </a:lnTo>
                <a:lnTo>
                  <a:pt x="15" y="18"/>
                </a:lnTo>
                <a:lnTo>
                  <a:pt x="23" y="10"/>
                </a:lnTo>
                <a:lnTo>
                  <a:pt x="43" y="0"/>
                </a:lnTo>
                <a:lnTo>
                  <a:pt x="54" y="0"/>
                </a:lnTo>
                <a:lnTo>
                  <a:pt x="64" y="0"/>
                </a:lnTo>
                <a:lnTo>
                  <a:pt x="83" y="10"/>
                </a:lnTo>
                <a:lnTo>
                  <a:pt x="92" y="18"/>
                </a:lnTo>
                <a:lnTo>
                  <a:pt x="98" y="28"/>
                </a:lnTo>
                <a:lnTo>
                  <a:pt x="106" y="56"/>
                </a:lnTo>
                <a:lnTo>
                  <a:pt x="106" y="74"/>
                </a:lnTo>
                <a:lnTo>
                  <a:pt x="106" y="79"/>
                </a:lnTo>
                <a:lnTo>
                  <a:pt x="20" y="79"/>
                </a:lnTo>
                <a:lnTo>
                  <a:pt x="23" y="102"/>
                </a:lnTo>
                <a:lnTo>
                  <a:pt x="31" y="115"/>
                </a:lnTo>
                <a:lnTo>
                  <a:pt x="41" y="126"/>
                </a:lnTo>
                <a:lnTo>
                  <a:pt x="54" y="128"/>
                </a:lnTo>
                <a:lnTo>
                  <a:pt x="65" y="126"/>
                </a:lnTo>
                <a:lnTo>
                  <a:pt x="80" y="111"/>
                </a:lnTo>
                <a:lnTo>
                  <a:pt x="85" y="98"/>
                </a:lnTo>
                <a:close/>
                <a:moveTo>
                  <a:pt x="21" y="59"/>
                </a:moveTo>
                <a:lnTo>
                  <a:pt x="85" y="59"/>
                </a:lnTo>
                <a:lnTo>
                  <a:pt x="83" y="43"/>
                </a:lnTo>
                <a:lnTo>
                  <a:pt x="77" y="33"/>
                </a:lnTo>
                <a:lnTo>
                  <a:pt x="67" y="22"/>
                </a:lnTo>
                <a:lnTo>
                  <a:pt x="54" y="20"/>
                </a:lnTo>
                <a:lnTo>
                  <a:pt x="41" y="22"/>
                </a:lnTo>
                <a:lnTo>
                  <a:pt x="31" y="30"/>
                </a:lnTo>
                <a:lnTo>
                  <a:pt x="23" y="43"/>
                </a:lnTo>
                <a:lnTo>
                  <a:pt x="21" y="5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4" name="Freeform 2336"/>
          <p:cNvSpPr>
            <a:spLocks/>
          </p:cNvSpPr>
          <p:nvPr/>
        </p:nvSpPr>
        <p:spPr bwMode="auto">
          <a:xfrm>
            <a:off x="2600325" y="34639250"/>
            <a:ext cx="201613" cy="307975"/>
          </a:xfrm>
          <a:custGeom>
            <a:avLst/>
            <a:gdLst/>
            <a:ahLst/>
            <a:cxnLst>
              <a:cxn ang="0">
                <a:pos x="52" y="194"/>
              </a:cxn>
              <a:cxn ang="0">
                <a:pos x="52" y="23"/>
              </a:cxn>
              <a:cxn ang="0">
                <a:pos x="0" y="23"/>
              </a:cxn>
              <a:cxn ang="0">
                <a:pos x="0" y="0"/>
              </a:cxn>
              <a:cxn ang="0">
                <a:pos x="127" y="0"/>
              </a:cxn>
              <a:cxn ang="0">
                <a:pos x="127" y="23"/>
              </a:cxn>
              <a:cxn ang="0">
                <a:pos x="73" y="23"/>
              </a:cxn>
              <a:cxn ang="0">
                <a:pos x="73" y="194"/>
              </a:cxn>
              <a:cxn ang="0">
                <a:pos x="52" y="194"/>
              </a:cxn>
            </a:cxnLst>
            <a:rect l="0" t="0" r="r" b="b"/>
            <a:pathLst>
              <a:path w="127" h="194">
                <a:moveTo>
                  <a:pt x="52" y="194"/>
                </a:moveTo>
                <a:lnTo>
                  <a:pt x="52" y="23"/>
                </a:lnTo>
                <a:lnTo>
                  <a:pt x="0" y="23"/>
                </a:lnTo>
                <a:lnTo>
                  <a:pt x="0" y="0"/>
                </a:lnTo>
                <a:lnTo>
                  <a:pt x="127" y="0"/>
                </a:lnTo>
                <a:lnTo>
                  <a:pt x="127" y="23"/>
                </a:lnTo>
                <a:lnTo>
                  <a:pt x="73" y="23"/>
                </a:lnTo>
                <a:lnTo>
                  <a:pt x="73" y="194"/>
                </a:lnTo>
                <a:lnTo>
                  <a:pt x="52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5" name="Freeform 2337"/>
          <p:cNvSpPr>
            <a:spLocks noEditPoints="1"/>
          </p:cNvSpPr>
          <p:nvPr/>
        </p:nvSpPr>
        <p:spPr bwMode="auto">
          <a:xfrm>
            <a:off x="2822575" y="34639250"/>
            <a:ext cx="31750" cy="307975"/>
          </a:xfrm>
          <a:custGeom>
            <a:avLst/>
            <a:gdLst/>
            <a:ahLst/>
            <a:cxnLst>
              <a:cxn ang="0">
                <a:pos x="0" y="28"/>
              </a:cxn>
              <a:cxn ang="0">
                <a:pos x="0" y="0"/>
              </a:cxn>
              <a:cxn ang="0">
                <a:pos x="20" y="0"/>
              </a:cxn>
              <a:cxn ang="0">
                <a:pos x="20" y="28"/>
              </a:cxn>
              <a:cxn ang="0">
                <a:pos x="0" y="28"/>
              </a:cxn>
              <a:cxn ang="0">
                <a:pos x="0" y="194"/>
              </a:cxn>
              <a:cxn ang="0">
                <a:pos x="0" y="54"/>
              </a:cxn>
              <a:cxn ang="0">
                <a:pos x="20" y="54"/>
              </a:cxn>
              <a:cxn ang="0">
                <a:pos x="20" y="194"/>
              </a:cxn>
              <a:cxn ang="0">
                <a:pos x="0" y="194"/>
              </a:cxn>
            </a:cxnLst>
            <a:rect l="0" t="0" r="r" b="b"/>
            <a:pathLst>
              <a:path w="20" h="194">
                <a:moveTo>
                  <a:pt x="0" y="28"/>
                </a:moveTo>
                <a:lnTo>
                  <a:pt x="0" y="0"/>
                </a:lnTo>
                <a:lnTo>
                  <a:pt x="20" y="0"/>
                </a:lnTo>
                <a:lnTo>
                  <a:pt x="20" y="28"/>
                </a:lnTo>
                <a:lnTo>
                  <a:pt x="0" y="28"/>
                </a:lnTo>
                <a:close/>
                <a:moveTo>
                  <a:pt x="0" y="194"/>
                </a:moveTo>
                <a:lnTo>
                  <a:pt x="0" y="54"/>
                </a:lnTo>
                <a:lnTo>
                  <a:pt x="20" y="54"/>
                </a:lnTo>
                <a:lnTo>
                  <a:pt x="20" y="194"/>
                </a:lnTo>
                <a:lnTo>
                  <a:pt x="0" y="19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  <p:sp>
        <p:nvSpPr>
          <p:cNvPr id="9506" name="Freeform 2338"/>
          <p:cNvSpPr>
            <a:spLocks noEditPoints="1"/>
          </p:cNvSpPr>
          <p:nvPr/>
        </p:nvSpPr>
        <p:spPr bwMode="auto">
          <a:xfrm>
            <a:off x="2889250" y="34639250"/>
            <a:ext cx="158750" cy="312738"/>
          </a:xfrm>
          <a:custGeom>
            <a:avLst/>
            <a:gdLst/>
            <a:ahLst/>
            <a:cxnLst>
              <a:cxn ang="0">
                <a:pos x="82" y="194"/>
              </a:cxn>
              <a:cxn ang="0">
                <a:pos x="82" y="176"/>
              </a:cxn>
              <a:cxn ang="0">
                <a:pos x="77" y="186"/>
              </a:cxn>
              <a:cxn ang="0">
                <a:pos x="69" y="193"/>
              </a:cxn>
              <a:cxn ang="0">
                <a:pos x="61" y="197"/>
              </a:cxn>
              <a:cxn ang="0">
                <a:pos x="51" y="197"/>
              </a:cxn>
              <a:cxn ang="0">
                <a:pos x="41" y="197"/>
              </a:cxn>
              <a:cxn ang="0">
                <a:pos x="23" y="188"/>
              </a:cxn>
              <a:cxn ang="0">
                <a:pos x="15" y="178"/>
              </a:cxn>
              <a:cxn ang="0">
                <a:pos x="9" y="168"/>
              </a:cxn>
              <a:cxn ang="0">
                <a:pos x="0" y="140"/>
              </a:cxn>
              <a:cxn ang="0">
                <a:pos x="0" y="124"/>
              </a:cxn>
              <a:cxn ang="0">
                <a:pos x="2" y="101"/>
              </a:cxn>
              <a:cxn ang="0">
                <a:pos x="7" y="83"/>
              </a:cxn>
              <a:cxn ang="0">
                <a:pos x="15" y="69"/>
              </a:cxn>
              <a:cxn ang="0">
                <a:pos x="25" y="59"/>
              </a:cxn>
              <a:cxn ang="0">
                <a:pos x="36" y="52"/>
              </a:cxn>
              <a:cxn ang="0">
                <a:pos x="49" y="51"/>
              </a:cxn>
              <a:cxn ang="0">
                <a:pos x="59" y="51"/>
              </a:cxn>
              <a:cxn ang="0">
                <a:pos x="67" y="55"/>
              </a:cxn>
              <a:cxn ang="0">
                <a:pos x="75" y="62"/>
              </a:cxn>
              <a:cxn ang="0">
                <a:pos x="80" y="70"/>
              </a:cxn>
              <a:cxn ang="0">
                <a:pos x="80" y="0"/>
              </a:cxn>
              <a:cxn ang="0">
                <a:pos x="100" y="0"/>
              </a:cxn>
              <a:cxn ang="0">
                <a:pos x="100" y="194"/>
              </a:cxn>
              <a:cxn ang="0">
                <a:pos x="82" y="194"/>
              </a:cxn>
              <a:cxn ang="0">
                <a:pos x="20" y="124"/>
              </a:cxn>
              <a:cxn ang="0">
                <a:pos x="22" y="148"/>
              </a:cxn>
              <a:cxn ang="0">
                <a:pos x="30" y="165"/>
              </a:cxn>
              <a:cxn ang="0">
                <a:pos x="40" y="176"/>
              </a:cxn>
              <a:cxn ang="0">
                <a:pos x="53" y="178"/>
              </a:cxn>
              <a:cxn ang="0">
                <a:pos x="64" y="176"/>
              </a:cxn>
              <a:cxn ang="0">
                <a:pos x="74" y="165"/>
              </a:cxn>
              <a:cxn ang="0">
                <a:pos x="82" y="150"/>
              </a:cxn>
              <a:cxn ang="0">
                <a:pos x="82" y="127"/>
              </a:cxn>
              <a:cxn ang="0">
                <a:pos x="82" y="100"/>
              </a:cxn>
              <a:cxn ang="0">
                <a:pos x="74" y="83"/>
              </a:cxn>
              <a:cxn ang="0">
                <a:pos x="64" y="72"/>
              </a:cxn>
              <a:cxn ang="0">
                <a:pos x="51" y="70"/>
              </a:cxn>
              <a:cxn ang="0">
                <a:pos x="38" y="72"/>
              </a:cxn>
              <a:cxn ang="0">
                <a:pos x="30" y="83"/>
              </a:cxn>
              <a:cxn ang="0">
                <a:pos x="22" y="98"/>
              </a:cxn>
              <a:cxn ang="0">
                <a:pos x="20" y="124"/>
              </a:cxn>
            </a:cxnLst>
            <a:rect l="0" t="0" r="r" b="b"/>
            <a:pathLst>
              <a:path w="100" h="197">
                <a:moveTo>
                  <a:pt x="82" y="194"/>
                </a:moveTo>
                <a:lnTo>
                  <a:pt x="82" y="176"/>
                </a:lnTo>
                <a:lnTo>
                  <a:pt x="77" y="186"/>
                </a:lnTo>
                <a:lnTo>
                  <a:pt x="69" y="193"/>
                </a:lnTo>
                <a:lnTo>
                  <a:pt x="61" y="197"/>
                </a:lnTo>
                <a:lnTo>
                  <a:pt x="51" y="197"/>
                </a:lnTo>
                <a:lnTo>
                  <a:pt x="41" y="197"/>
                </a:lnTo>
                <a:lnTo>
                  <a:pt x="23" y="188"/>
                </a:lnTo>
                <a:lnTo>
                  <a:pt x="15" y="178"/>
                </a:lnTo>
                <a:lnTo>
                  <a:pt x="9" y="168"/>
                </a:lnTo>
                <a:lnTo>
                  <a:pt x="0" y="140"/>
                </a:lnTo>
                <a:lnTo>
                  <a:pt x="0" y="124"/>
                </a:lnTo>
                <a:lnTo>
                  <a:pt x="2" y="101"/>
                </a:lnTo>
                <a:lnTo>
                  <a:pt x="7" y="83"/>
                </a:lnTo>
                <a:lnTo>
                  <a:pt x="15" y="69"/>
                </a:lnTo>
                <a:lnTo>
                  <a:pt x="25" y="59"/>
                </a:lnTo>
                <a:lnTo>
                  <a:pt x="36" y="52"/>
                </a:lnTo>
                <a:lnTo>
                  <a:pt x="49" y="51"/>
                </a:lnTo>
                <a:lnTo>
                  <a:pt x="59" y="51"/>
                </a:lnTo>
                <a:lnTo>
                  <a:pt x="67" y="55"/>
                </a:lnTo>
                <a:lnTo>
                  <a:pt x="75" y="62"/>
                </a:lnTo>
                <a:lnTo>
                  <a:pt x="80" y="70"/>
                </a:lnTo>
                <a:lnTo>
                  <a:pt x="80" y="0"/>
                </a:lnTo>
                <a:lnTo>
                  <a:pt x="100" y="0"/>
                </a:lnTo>
                <a:lnTo>
                  <a:pt x="100" y="194"/>
                </a:lnTo>
                <a:lnTo>
                  <a:pt x="82" y="194"/>
                </a:lnTo>
                <a:close/>
                <a:moveTo>
                  <a:pt x="20" y="124"/>
                </a:moveTo>
                <a:lnTo>
                  <a:pt x="22" y="148"/>
                </a:lnTo>
                <a:lnTo>
                  <a:pt x="30" y="165"/>
                </a:lnTo>
                <a:lnTo>
                  <a:pt x="40" y="176"/>
                </a:lnTo>
                <a:lnTo>
                  <a:pt x="53" y="178"/>
                </a:lnTo>
                <a:lnTo>
                  <a:pt x="64" y="176"/>
                </a:lnTo>
                <a:lnTo>
                  <a:pt x="74" y="165"/>
                </a:lnTo>
                <a:lnTo>
                  <a:pt x="82" y="150"/>
                </a:lnTo>
                <a:lnTo>
                  <a:pt x="82" y="127"/>
                </a:lnTo>
                <a:lnTo>
                  <a:pt x="82" y="100"/>
                </a:lnTo>
                <a:lnTo>
                  <a:pt x="74" y="83"/>
                </a:lnTo>
                <a:lnTo>
                  <a:pt x="64" y="72"/>
                </a:lnTo>
                <a:lnTo>
                  <a:pt x="51" y="70"/>
                </a:lnTo>
                <a:lnTo>
                  <a:pt x="38" y="72"/>
                </a:lnTo>
                <a:lnTo>
                  <a:pt x="30" y="83"/>
                </a:lnTo>
                <a:lnTo>
                  <a:pt x="22" y="98"/>
                </a:lnTo>
                <a:lnTo>
                  <a:pt x="20" y="12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klinisk signifikans.em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1520" y="116632"/>
            <a:ext cx="6836556" cy="9104753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8" name="Oval 7"/>
          <p:cNvSpPr/>
          <p:nvPr/>
        </p:nvSpPr>
        <p:spPr>
          <a:xfrm>
            <a:off x="6804248" y="1124744"/>
            <a:ext cx="1008112" cy="1008112"/>
          </a:xfrm>
          <a:prstGeom prst="ellipse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Oval 8"/>
          <p:cNvSpPr/>
          <p:nvPr/>
        </p:nvSpPr>
        <p:spPr>
          <a:xfrm>
            <a:off x="7884368" y="1124744"/>
            <a:ext cx="1008112" cy="1008112"/>
          </a:xfrm>
          <a:prstGeom prst="ellipse">
            <a:avLst/>
          </a:prstGeom>
          <a:blipFill dpi="0" rotWithShape="1">
            <a:blip r:embed="rId5" cstate="print"/>
            <a:srcRect/>
            <a:tile tx="-31750" ty="152400" sx="60000" sy="60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Oval 9"/>
          <p:cNvSpPr/>
          <p:nvPr/>
        </p:nvSpPr>
        <p:spPr>
          <a:xfrm>
            <a:off x="7884368" y="2204864"/>
            <a:ext cx="1008112" cy="1008112"/>
          </a:xfrm>
          <a:prstGeom prst="ellipse">
            <a:avLst/>
          </a:prstGeom>
          <a:blipFill dpi="0" rotWithShape="1">
            <a:blip r:embed="rId6" cstate="print"/>
            <a:srcRect/>
            <a:tile tx="-12700" ty="273050" sx="8000" sy="8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Oval 10"/>
          <p:cNvSpPr/>
          <p:nvPr/>
        </p:nvSpPr>
        <p:spPr>
          <a:xfrm>
            <a:off x="6804248" y="2204864"/>
            <a:ext cx="1008112" cy="1008112"/>
          </a:xfrm>
          <a:prstGeom prst="ellipse">
            <a:avLst/>
          </a:prstGeom>
          <a:blipFill dpi="0" rotWithShape="1">
            <a:blip r:embed="rId7" cstate="print"/>
            <a:srcRect/>
            <a:tile tx="12700" ty="279400" sx="11000" sy="11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Vurdere virkning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Sammenlikne med forventet utvikling uten behandling,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for tilsvarende tilstand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i tilsvarende tidsperspektiv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ura-gariglio-139735-unsplash.jpg"/>
          <p:cNvPicPr>
            <a:picLocks noChangeAspect="1"/>
          </p:cNvPicPr>
          <p:nvPr/>
        </p:nvPicPr>
        <p:blipFill>
          <a:blip r:embed="rId3" cstate="print">
            <a:grayscl/>
          </a:blip>
          <a:srcRect l="10500" r="256"/>
          <a:stretch>
            <a:fillRect/>
          </a:stretch>
        </p:blipFill>
        <p:spPr>
          <a:xfrm>
            <a:off x="0" y="0"/>
            <a:ext cx="9180512" cy="6858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117115" y="228118"/>
            <a:ext cx="2909771" cy="701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sz="45000" dirty="0" smtClean="0">
                <a:solidFill>
                  <a:schemeClr val="accent6">
                    <a:lumMod val="60000"/>
                    <a:lumOff val="40000"/>
                  </a:schemeClr>
                </a:solidFill>
                <a:latin typeface="Roboto" pitchFamily="2" charset="0"/>
                <a:ea typeface="Roboto" pitchFamily="2" charset="0"/>
              </a:rPr>
              <a:t>?</a:t>
            </a:r>
            <a:endParaRPr lang="nb-NO" sz="45000" dirty="0">
              <a:solidFill>
                <a:schemeClr val="accent6">
                  <a:lumMod val="60000"/>
                  <a:lumOff val="40000"/>
                </a:schemeClr>
              </a:solidFill>
              <a:latin typeface="Roboto" pitchFamily="2" charset="0"/>
              <a:ea typeface="Roboto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God behandling = positiv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fanger ikke opp </a:t>
            </a:r>
            <a:br>
              <a:rPr lang="nb-NO" sz="3600" dirty="0" smtClean="0"/>
            </a:br>
            <a:r>
              <a:rPr lang="nb-NO" sz="3600" dirty="0" smtClean="0"/>
              <a:t>negativ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Tilbakemeldingssystemer fanger opp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trenger tilbakemeldingssystemer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Grunnlag for tilbakemelding</a:t>
            </a:r>
            <a:endParaRPr lang="nb-NO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kjermbilde (32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6064" y="1150699"/>
            <a:ext cx="8100392" cy="4870589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Hva kan vi gjøre?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514350" indent="-514350"/>
            <a:r>
              <a:rPr lang="nb-NO" sz="3600" dirty="0" smtClean="0"/>
              <a:t>Utvikle bedre tilbakemeldingssystemer</a:t>
            </a:r>
          </a:p>
          <a:p>
            <a:pPr marL="514350" indent="-514350"/>
            <a:r>
              <a:rPr lang="nb-NO" sz="3600" dirty="0" smtClean="0"/>
              <a:t>Fortsette å være oppmerksomme på om pasienter når behandlingsmål eller ikke</a:t>
            </a:r>
          </a:p>
          <a:p>
            <a:pPr marL="514350" indent="-514350"/>
            <a:r>
              <a:rPr lang="nb-NO" sz="3600" dirty="0" smtClean="0"/>
              <a:t>Være varsomme med å tolke endring</a:t>
            </a:r>
          </a:p>
          <a:p>
            <a:pPr marL="514350" indent="-514350"/>
            <a:r>
              <a:rPr lang="nb-NO" sz="3600" dirty="0" smtClean="0"/>
              <a:t>Basere kunnskap om virkning på kontrollerte studier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/>
          <p:cNvGraphicFramePr/>
          <p:nvPr/>
        </p:nvGraphicFramePr>
        <p:xfrm>
          <a:off x="2051720" y="548680"/>
          <a:ext cx="5112568" cy="37444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4404245"/>
            <a:ext cx="8229600" cy="2049091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nb-NO" dirty="0" smtClean="0"/>
              <a:t>A virker bedre enn B</a:t>
            </a:r>
          </a:p>
          <a:p>
            <a:pPr marL="514350" indent="-514350">
              <a:buFont typeface="+mj-lt"/>
              <a:buAutoNum type="arabicPeriod"/>
            </a:pPr>
            <a:r>
              <a:rPr lang="nb-NO" dirty="0" smtClean="0"/>
              <a:t>Både A og B virker, men A virker best</a:t>
            </a:r>
          </a:p>
          <a:p>
            <a:pPr marL="514350" indent="-514350">
              <a:buFont typeface="+mj-lt"/>
              <a:buAutoNum type="arabicPeriod"/>
            </a:pPr>
            <a:r>
              <a:rPr lang="nb-NO" dirty="0" smtClean="0"/>
              <a:t>Virkningen av både A og B er uviss</a:t>
            </a:r>
            <a:endParaRPr lang="nb-NO" dirty="0"/>
          </a:p>
        </p:txBody>
      </p:sp>
    </p:spTree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Mulige temaer for drøfting</a:t>
            </a:r>
            <a:endParaRPr lang="nb-NO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nb-NO" dirty="0" smtClean="0"/>
              <a:t>Hvorfor forveksles endring og virkning så lett?</a:t>
            </a:r>
          </a:p>
          <a:p>
            <a:pPr marL="514350" indent="-514350">
              <a:buFont typeface="+mj-lt"/>
              <a:buAutoNum type="arabicPeriod"/>
            </a:pPr>
            <a:r>
              <a:rPr lang="nb-NO" dirty="0" smtClean="0"/>
              <a:t>Er kvalitativ forskning unntatt slik forveksling?</a:t>
            </a:r>
          </a:p>
          <a:p>
            <a:pPr marL="514350" indent="-514350">
              <a:buFont typeface="+mj-lt"/>
              <a:buAutoNum type="arabicPeriod"/>
            </a:pPr>
            <a:r>
              <a:rPr lang="nb-NO" dirty="0" smtClean="0"/>
              <a:t>Er forveksling av endring og virkning relevant innen brukermedvirkning?</a:t>
            </a:r>
            <a:endParaRPr lang="nb-NO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pPr marL="514350" indent="-514350">
              <a:buFont typeface="+mj-lt"/>
              <a:buAutoNum type="arabicPeriod" startAt="4"/>
            </a:pPr>
            <a:r>
              <a:rPr lang="nb-NO" dirty="0" smtClean="0"/>
              <a:t>Kan psykoterapi anses som et erfaringsbasert håndverk?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nb-NO" dirty="0" smtClean="0"/>
              <a:t>Har kvalitetsregistre med utfallsmåling noe for seg?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nb-NO" dirty="0" smtClean="0"/>
              <a:t>Er forveksling av endring og virkning relevant innen ledelse?</a:t>
            </a:r>
            <a:endParaRPr lang="nb-NO" dirty="0"/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klinisk signifikans.em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51520" y="116632"/>
            <a:ext cx="6836556" cy="9104753"/>
          </a:xfrm>
          <a:prstGeom prst="rect">
            <a:avLst/>
          </a:prstGeom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pic>
        <p:nvPicPr>
          <p:cNvPr id="5" name="Picture 4" descr="five types.emf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1259632" y="3717590"/>
            <a:ext cx="7308145" cy="936048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</p:pic>
      <p:sp>
        <p:nvSpPr>
          <p:cNvPr id="6" name="Oval 5"/>
          <p:cNvSpPr/>
          <p:nvPr/>
        </p:nvSpPr>
        <p:spPr>
          <a:xfrm>
            <a:off x="7884368" y="5661806"/>
            <a:ext cx="1008112" cy="1008112"/>
          </a:xfrm>
          <a:prstGeom prst="ellipse">
            <a:avLst/>
          </a:prstGeom>
          <a:blipFill dpi="0" rotWithShape="1">
            <a:blip r:embed="rId5" cstate="print"/>
            <a:srcRect/>
            <a:tile tx="838200" ty="400050" sx="50000" sy="50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7" name="Oval 6"/>
          <p:cNvSpPr/>
          <p:nvPr/>
        </p:nvSpPr>
        <p:spPr>
          <a:xfrm>
            <a:off x="7884368" y="4581686"/>
            <a:ext cx="1008112" cy="1008112"/>
          </a:xfrm>
          <a:prstGeom prst="ellipse">
            <a:avLst/>
          </a:prstGeom>
          <a:blipFill dpi="0" rotWithShape="1">
            <a:blip r:embed="rId6" cstate="print"/>
            <a:srcRect/>
            <a:tile tx="19050" ty="177800" sx="34000" sy="34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8" name="Oval 7"/>
          <p:cNvSpPr/>
          <p:nvPr/>
        </p:nvSpPr>
        <p:spPr>
          <a:xfrm>
            <a:off x="6804248" y="1124744"/>
            <a:ext cx="1008112" cy="1008112"/>
          </a:xfrm>
          <a:prstGeom prst="ellipse">
            <a:avLst/>
          </a:prstGeom>
          <a:blipFill dpi="0" rotWithShape="1">
            <a:blip r:embed="rId7" cstate="print"/>
            <a:srcRect/>
            <a:stretch>
              <a:fillRect/>
            </a:stretch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9" name="Oval 8"/>
          <p:cNvSpPr/>
          <p:nvPr/>
        </p:nvSpPr>
        <p:spPr>
          <a:xfrm>
            <a:off x="7884368" y="1124744"/>
            <a:ext cx="1008112" cy="1008112"/>
          </a:xfrm>
          <a:prstGeom prst="ellipse">
            <a:avLst/>
          </a:prstGeom>
          <a:blipFill dpi="0" rotWithShape="1">
            <a:blip r:embed="rId8" cstate="print"/>
            <a:srcRect/>
            <a:tile tx="-31750" ty="152400" sx="60000" sy="60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0" name="Oval 9"/>
          <p:cNvSpPr/>
          <p:nvPr/>
        </p:nvSpPr>
        <p:spPr>
          <a:xfrm>
            <a:off x="7884368" y="2204864"/>
            <a:ext cx="1008112" cy="1008112"/>
          </a:xfrm>
          <a:prstGeom prst="ellipse">
            <a:avLst/>
          </a:prstGeom>
          <a:blipFill dpi="0" rotWithShape="1">
            <a:blip r:embed="rId9" cstate="print"/>
            <a:srcRect/>
            <a:tile tx="-12700" ty="273050" sx="8000" sy="8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  <p:sp>
        <p:nvSpPr>
          <p:cNvPr id="11" name="Oval 10"/>
          <p:cNvSpPr/>
          <p:nvPr/>
        </p:nvSpPr>
        <p:spPr>
          <a:xfrm>
            <a:off x="6804248" y="2204864"/>
            <a:ext cx="1008112" cy="1008112"/>
          </a:xfrm>
          <a:prstGeom prst="ellipse">
            <a:avLst/>
          </a:prstGeom>
          <a:blipFill dpi="0" rotWithShape="1">
            <a:blip r:embed="rId10" cstate="print"/>
            <a:srcRect/>
            <a:tile tx="12700" ty="279400" sx="11000" sy="11000" flip="none" algn="ctr"/>
          </a:blip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b-NO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20201012_101843088.jpg"/>
          <p:cNvPicPr>
            <a:picLocks noChangeAspect="1"/>
          </p:cNvPicPr>
          <p:nvPr/>
        </p:nvPicPr>
        <p:blipFill>
          <a:blip r:embed="rId2" cstate="print">
            <a:lum bright="7000" contrast="15000"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kjermbilde (32)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6064" y="1150699"/>
            <a:ext cx="8100392" cy="4870589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aura-gariglio-139735-unsplash.jpg"/>
          <p:cNvPicPr>
            <a:picLocks noChangeAspect="1"/>
          </p:cNvPicPr>
          <p:nvPr/>
        </p:nvPicPr>
        <p:blipFill>
          <a:blip r:embed="rId3" cstate="print">
            <a:grayscl/>
          </a:blip>
          <a:srcRect l="10500" r="256"/>
          <a:stretch>
            <a:fillRect/>
          </a:stretch>
        </p:blipFill>
        <p:spPr>
          <a:xfrm>
            <a:off x="0" y="0"/>
            <a:ext cx="9180512" cy="6858000"/>
          </a:xfrm>
          <a:prstGeom prst="rect">
            <a:avLst/>
          </a:prstGeom>
        </p:spPr>
      </p:pic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exels-darius-krause-2253938.jpg"/>
          <p:cNvPicPr>
            <a:picLocks noChangeAspect="1"/>
          </p:cNvPicPr>
          <p:nvPr/>
        </p:nvPicPr>
        <p:blipFill>
          <a:blip r:embed="rId2" cstate="print"/>
          <a:srcRect l="43756" t="12219" r="687" b="2528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3923928" y="1484784"/>
            <a:ext cx="4762872" cy="504056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OQ-systemet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PCOMS (KOR)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CORE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CCAPS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BHM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TOP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ACORN</a:t>
            </a:r>
          </a:p>
          <a:p>
            <a:pPr>
              <a:buNone/>
            </a:pPr>
            <a:r>
              <a:rPr lang="nb-NO" sz="32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Roboto Light" pitchFamily="2" charset="0"/>
                <a:ea typeface="Roboto Light" pitchFamily="2" charset="0"/>
              </a:rPr>
              <a:t>STIC …</a:t>
            </a:r>
            <a:endParaRPr lang="nb-NO" sz="3200" dirty="0">
              <a:solidFill>
                <a:schemeClr val="tx1">
                  <a:lumMod val="85000"/>
                  <a:lumOff val="15000"/>
                </a:schemeClr>
              </a:solidFill>
              <a:latin typeface="Roboto Light" pitchFamily="2" charset="0"/>
              <a:ea typeface="Roboto Light" pitchFamily="2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dirty="0" smtClean="0"/>
              <a:t>Grunnlag for tilbakemelding</a:t>
            </a:r>
            <a:endParaRPr lang="nb-NO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God behandling = positiv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fanger ikke opp </a:t>
            </a:r>
            <a:br>
              <a:rPr lang="nb-NO" sz="3600" dirty="0" smtClean="0"/>
            </a:br>
            <a:r>
              <a:rPr lang="nb-NO" sz="3600" dirty="0" smtClean="0"/>
              <a:t>negativ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Tilbakemeldingssystemer fanger opp endring</a:t>
            </a:r>
          </a:p>
          <a:p>
            <a:pPr marL="514350" indent="-514350">
              <a:buFont typeface="+mj-lt"/>
              <a:buAutoNum type="arabicPeriod"/>
            </a:pPr>
            <a:r>
              <a:rPr lang="nb-NO" sz="3600" dirty="0" smtClean="0"/>
              <a:t>Behandlere trenger tilbakemeldingssystemer</a:t>
            </a: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2982</TotalTime>
  <Words>395</Words>
  <Application>Microsoft Office PowerPoint</Application>
  <PresentationFormat>On-screen Show (4:3)</PresentationFormat>
  <Paragraphs>73</Paragraphs>
  <Slides>36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1" baseType="lpstr">
      <vt:lpstr>Arial</vt:lpstr>
      <vt:lpstr>Roboto Light</vt:lpstr>
      <vt:lpstr>Calibri</vt:lpstr>
      <vt:lpstr>Roboto</vt:lpstr>
      <vt:lpstr>Office Theme</vt:lpstr>
      <vt:lpstr>Forveksling av endring og virkning</vt:lpstr>
      <vt:lpstr>Slide 2</vt:lpstr>
      <vt:lpstr>Slide 3</vt:lpstr>
      <vt:lpstr>Slide 4</vt:lpstr>
      <vt:lpstr>Slide 5</vt:lpstr>
      <vt:lpstr>Slide 6</vt:lpstr>
      <vt:lpstr>Slide 7</vt:lpstr>
      <vt:lpstr>Slide 8</vt:lpstr>
      <vt:lpstr>Grunnlag for tilbakemelding</vt:lpstr>
      <vt:lpstr>Slide 10</vt:lpstr>
      <vt:lpstr>Grunnlag for tilbakemelding</vt:lpstr>
      <vt:lpstr>Endring og virkning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Ulike tilstander</vt:lpstr>
      <vt:lpstr>Slide 23</vt:lpstr>
      <vt:lpstr>Slide 24</vt:lpstr>
      <vt:lpstr>Slide 25</vt:lpstr>
      <vt:lpstr>Ulik behandlingslengde</vt:lpstr>
      <vt:lpstr>Slide 27</vt:lpstr>
      <vt:lpstr>Slide 28</vt:lpstr>
      <vt:lpstr>Slide 29</vt:lpstr>
      <vt:lpstr>Vurdere virkning</vt:lpstr>
      <vt:lpstr>Slide 31</vt:lpstr>
      <vt:lpstr>Grunnlag for tilbakemelding</vt:lpstr>
      <vt:lpstr>Slide 33</vt:lpstr>
      <vt:lpstr>Hva kan vi gjøre?</vt:lpstr>
      <vt:lpstr>Slide 35</vt:lpstr>
      <vt:lpstr>Mulige temaer for drøfting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Forveksling av endring og virkning</dc:title>
  <dc:creator>Tomas Formo Langkaas</dc:creator>
  <cp:lastModifiedBy>Tomas Formo Langkaas</cp:lastModifiedBy>
  <cp:revision>61</cp:revision>
  <dcterms:created xsi:type="dcterms:W3CDTF">2020-09-16T22:21:51Z</dcterms:created>
  <dcterms:modified xsi:type="dcterms:W3CDTF">2020-10-27T22:28:20Z</dcterms:modified>
</cp:coreProperties>
</file>

<file path=docProps/thumbnail.jpeg>
</file>